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 id="2147483660" r:id="rId3"/>
  </p:sldMasterIdLst>
  <p:notesMasterIdLst>
    <p:notesMasterId r:id="rId19"/>
  </p:notesMasterIdLst>
  <p:handoutMasterIdLst>
    <p:handoutMasterId r:id="rId20"/>
  </p:handoutMasterIdLst>
  <p:sldIdLst>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3"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仿宋" panose="02010609060101010101" pitchFamily="49" charset="-122"/>
      <p:regular r:id="rId28"/>
    </p:embeddedFont>
    <p:embeddedFont>
      <p:font typeface="黑体" panose="02010609060101010101" pitchFamily="49" charset="-122"/>
      <p:regular r:id="rId29"/>
    </p:embeddedFont>
    <p:embeddedFont>
      <p:font typeface="华文新魏" panose="02010800040101010101" pitchFamily="2" charset="-122"/>
      <p:regular r:id="rId30"/>
    </p:embeddedFont>
    <p:embeddedFont>
      <p:font typeface="微软雅黑" panose="020B0503020204020204" pitchFamily="34" charset="-122"/>
      <p:regular r:id="rId31"/>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6" userDrawn="1">
          <p15:clr>
            <a:srgbClr val="A4A3A4"/>
          </p15:clr>
        </p15:guide>
        <p15:guide id="2" pos="37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B0ED"/>
    <a:srgbClr val="417CE1"/>
    <a:srgbClr val="F6D8DB"/>
    <a:srgbClr val="F48F96"/>
    <a:srgbClr val="FC7B87"/>
    <a:srgbClr val="FB6772"/>
    <a:srgbClr val="F6DADD"/>
    <a:srgbClr val="E36767"/>
    <a:srgbClr val="D13D49"/>
    <a:srgbClr val="F363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showGuides="1">
      <p:cViewPr varScale="1">
        <p:scale>
          <a:sx n="74" d="100"/>
          <a:sy n="74" d="100"/>
        </p:scale>
        <p:origin x="294" y="39"/>
      </p:cViewPr>
      <p:guideLst>
        <p:guide orient="horz" pos="2046"/>
        <p:guide pos="3785"/>
      </p:guideLst>
    </p:cSldViewPr>
  </p:slideViewPr>
  <p:notesTextViewPr>
    <p:cViewPr>
      <p:scale>
        <a:sx n="1" d="1"/>
        <a:sy n="1" d="1"/>
      </p:scale>
      <p:origin x="0" y="0"/>
    </p:cViewPr>
  </p:notesTextViewPr>
  <p:sorterViewPr>
    <p:cViewPr>
      <p:scale>
        <a:sx n="100" d="100"/>
        <a:sy n="100" d="100"/>
      </p:scale>
      <p:origin x="0" y="-5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9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9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2023/4/5</a:t>
            </a:fld>
            <a:endParaRPr lang="zh-CN" altLang="en-US"/>
          </a:p>
        </p:txBody>
      </p:sp>
      <p:sp>
        <p:nvSpPr>
          <p:cNvPr id="104899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96"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8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8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2023/4/5</a:t>
            </a:fld>
            <a:endParaRPr lang="zh-CN" altLang="en-US"/>
          </a:p>
        </p:txBody>
      </p:sp>
      <p:sp>
        <p:nvSpPr>
          <p:cNvPr id="104898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9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9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9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2.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slideMaster" Target="../slideMasters/slideMaster2.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png"/><Relationship Id="rId5" Type="http://schemas.openxmlformats.org/officeDocument/2006/relationships/tags" Target="../tags/tag22.xml"/><Relationship Id="rId10" Type="http://schemas.openxmlformats.org/officeDocument/2006/relationships/image" Target="../media/image1.png"/><Relationship Id="rId4" Type="http://schemas.openxmlformats.org/officeDocument/2006/relationships/tags" Target="../tags/tag21.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6.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Master" Target="../slideMasters/slideMaster2.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5.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1.png"/><Relationship Id="rId5" Type="http://schemas.openxmlformats.org/officeDocument/2006/relationships/tags" Target="../tags/tag40.xml"/><Relationship Id="rId10" Type="http://schemas.openxmlformats.org/officeDocument/2006/relationships/slideMaster" Target="../slideMasters/slideMaster2.xml"/><Relationship Id="rId4" Type="http://schemas.openxmlformats.org/officeDocument/2006/relationships/tags" Target="../tags/tag39.xml"/><Relationship Id="rId9" Type="http://schemas.openxmlformats.org/officeDocument/2006/relationships/tags" Target="../tags/tag44.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image" Target="../media/image1.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image" Target="../media/image5.png"/><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9.png"/><Relationship Id="rId5" Type="http://schemas.openxmlformats.org/officeDocument/2006/relationships/tags" Target="../tags/tag60.xml"/><Relationship Id="rId10" Type="http://schemas.openxmlformats.org/officeDocument/2006/relationships/image" Target="../media/image8.png"/><Relationship Id="rId4" Type="http://schemas.openxmlformats.org/officeDocument/2006/relationships/tags" Target="../tags/tag59.xml"/><Relationship Id="rId9"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5.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png"/><Relationship Id="rId5" Type="http://schemas.openxmlformats.org/officeDocument/2006/relationships/tags" Target="../tags/tag70.xml"/><Relationship Id="rId10" Type="http://schemas.openxmlformats.org/officeDocument/2006/relationships/slideMaster" Target="../slideMasters/slideMaster2.xml"/><Relationship Id="rId4" Type="http://schemas.openxmlformats.org/officeDocument/2006/relationships/tags" Target="../tags/tag69.xml"/><Relationship Id="rId9"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4.png"/><Relationship Id="rId5" Type="http://schemas.openxmlformats.org/officeDocument/2006/relationships/tags" Target="../tags/tag79.xml"/><Relationship Id="rId10" Type="http://schemas.openxmlformats.org/officeDocument/2006/relationships/image" Target="../media/image1.png"/><Relationship Id="rId4" Type="http://schemas.openxmlformats.org/officeDocument/2006/relationships/tags" Target="../tags/tag78.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5.png"/><Relationship Id="rId5" Type="http://schemas.openxmlformats.org/officeDocument/2006/relationships/tags" Target="../tags/tag87.xml"/><Relationship Id="rId10" Type="http://schemas.openxmlformats.org/officeDocument/2006/relationships/image" Target="../media/image4.png"/><Relationship Id="rId4" Type="http://schemas.openxmlformats.org/officeDocument/2006/relationships/tags" Target="../tags/tag86.xml"/><Relationship Id="rId9"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11.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0.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png"/><Relationship Id="rId5" Type="http://schemas.openxmlformats.org/officeDocument/2006/relationships/tags" Target="../tags/tag94.xml"/><Relationship Id="rId10" Type="http://schemas.openxmlformats.org/officeDocument/2006/relationships/slideMaster" Target="../slideMasters/slideMaster2.xml"/><Relationship Id="rId4" Type="http://schemas.openxmlformats.org/officeDocument/2006/relationships/tags" Target="../tags/tag93.xml"/><Relationship Id="rId9" Type="http://schemas.openxmlformats.org/officeDocument/2006/relationships/tags" Target="../tags/tag98.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5.png"/><Relationship Id="rId5" Type="http://schemas.openxmlformats.org/officeDocument/2006/relationships/tags" Target="../tags/tag103.xml"/><Relationship Id="rId10" Type="http://schemas.openxmlformats.org/officeDocument/2006/relationships/image" Target="../media/image4.png"/><Relationship Id="rId4" Type="http://schemas.openxmlformats.org/officeDocument/2006/relationships/tags" Target="../tags/tag102.xml"/><Relationship Id="rId9"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5.png"/><Relationship Id="rId5" Type="http://schemas.openxmlformats.org/officeDocument/2006/relationships/tags" Target="../tags/tag110.xml"/><Relationship Id="rId10" Type="http://schemas.openxmlformats.org/officeDocument/2006/relationships/image" Target="../media/image1.png"/><Relationship Id="rId4" Type="http://schemas.openxmlformats.org/officeDocument/2006/relationships/tags" Target="../tags/tag109.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10" Type="http://schemas.openxmlformats.org/officeDocument/2006/relationships/image" Target="../media/image1.png"/><Relationship Id="rId4" Type="http://schemas.openxmlformats.org/officeDocument/2006/relationships/tags" Target="../tags/tag117.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png"/><Relationship Id="rId5" Type="http://schemas.openxmlformats.org/officeDocument/2006/relationships/tags" Target="../tags/tag126.xml"/><Relationship Id="rId10" Type="http://schemas.openxmlformats.org/officeDocument/2006/relationships/slideMaster" Target="../slideMasters/slideMaster2.xml"/><Relationship Id="rId4" Type="http://schemas.openxmlformats.org/officeDocument/2006/relationships/tags" Target="../tags/tag125.xml"/><Relationship Id="rId9" Type="http://schemas.openxmlformats.org/officeDocument/2006/relationships/tags" Target="../tags/tag130.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10" Type="http://schemas.openxmlformats.org/officeDocument/2006/relationships/image" Target="../media/image1.png"/><Relationship Id="rId4" Type="http://schemas.openxmlformats.org/officeDocument/2006/relationships/tags" Target="../tags/tag134.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1.pn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slideMaster" Target="../slideMasters/slideMaster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0" Type="http://schemas.openxmlformats.org/officeDocument/2006/relationships/tags" Target="../tags/tag148.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5.png"/><Relationship Id="rId5" Type="http://schemas.openxmlformats.org/officeDocument/2006/relationships/tags" Target="../tags/tag154.xml"/><Relationship Id="rId10" Type="http://schemas.openxmlformats.org/officeDocument/2006/relationships/image" Target="../media/image1.png"/><Relationship Id="rId4" Type="http://schemas.openxmlformats.org/officeDocument/2006/relationships/tags" Target="../tags/tag153.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929"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930"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931" name="日期占位符 3"/>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32" name="页脚占位符 4"/>
          <p:cNvSpPr>
            <a:spLocks noGrp="1"/>
          </p:cNvSpPr>
          <p:nvPr>
            <p:ph type="ftr" sz="quarter" idx="11"/>
          </p:nvPr>
        </p:nvSpPr>
        <p:spPr/>
        <p:txBody>
          <a:bodyPr/>
          <a:lstStyle/>
          <a:p>
            <a:endParaRPr lang="zh-CN" altLang="en-US"/>
          </a:p>
        </p:txBody>
      </p:sp>
      <p:sp>
        <p:nvSpPr>
          <p:cNvPr id="1048933" name="灯片编号占位符 5"/>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54" name="标题 1"/>
          <p:cNvSpPr>
            <a:spLocks noGrp="1"/>
          </p:cNvSpPr>
          <p:nvPr>
            <p:ph type="title"/>
          </p:nvPr>
        </p:nvSpPr>
        <p:spPr/>
        <p:txBody>
          <a:bodyPr/>
          <a:lstStyle/>
          <a:p>
            <a:r>
              <a:rPr lang="zh-CN" altLang="en-US"/>
              <a:t>单击此处编辑母版标题样式</a:t>
            </a:r>
          </a:p>
        </p:txBody>
      </p:sp>
      <p:sp>
        <p:nvSpPr>
          <p:cNvPr id="1048955"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56" name="日期占位符 3"/>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57" name="页脚占位符 4"/>
          <p:cNvSpPr>
            <a:spLocks noGrp="1"/>
          </p:cNvSpPr>
          <p:nvPr>
            <p:ph type="ftr" sz="quarter" idx="11"/>
          </p:nvPr>
        </p:nvSpPr>
        <p:spPr/>
        <p:txBody>
          <a:bodyPr/>
          <a:lstStyle/>
          <a:p>
            <a:endParaRPr lang="zh-CN" altLang="en-US"/>
          </a:p>
        </p:txBody>
      </p:sp>
      <p:sp>
        <p:nvSpPr>
          <p:cNvPr id="1048958" name="灯片编号占位符 5"/>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938"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939"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0" name="日期占位符 3"/>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41" name="页脚占位符 4"/>
          <p:cNvSpPr>
            <a:spLocks noGrp="1"/>
          </p:cNvSpPr>
          <p:nvPr>
            <p:ph type="ftr" sz="quarter" idx="11"/>
          </p:nvPr>
        </p:nvSpPr>
        <p:spPr/>
        <p:txBody>
          <a:bodyPr/>
          <a:lstStyle/>
          <a:p>
            <a:endParaRPr lang="zh-CN" altLang="en-US"/>
          </a:p>
        </p:txBody>
      </p:sp>
      <p:sp>
        <p:nvSpPr>
          <p:cNvPr id="1048942" name="灯片编号占位符 5"/>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97242" name="图片 1"/>
          <p:cNvPicPr>
            <a:picLocks noChangeAspect="1"/>
          </p:cNvPicPr>
          <p:nvPr>
            <p:custDataLst>
              <p:tags r:id="rId1"/>
            </p:custDataLst>
          </p:nvPr>
        </p:nvPicPr>
        <p:blipFill>
          <a:blip r:embed="rId12"/>
          <a:stretch>
            <a:fillRect/>
          </a:stretch>
        </p:blipFill>
        <p:spPr>
          <a:xfrm>
            <a:off x="0" y="-20380"/>
            <a:ext cx="12192000" cy="6878427"/>
          </a:xfrm>
          <a:prstGeom prst="rect">
            <a:avLst/>
          </a:prstGeom>
        </p:spPr>
      </p:pic>
      <p:pic>
        <p:nvPicPr>
          <p:cNvPr id="2097243" name="图片 2"/>
          <p:cNvPicPr>
            <a:picLocks noChangeAspect="1"/>
          </p:cNvPicPr>
          <p:nvPr>
            <p:custDataLst>
              <p:tags r:id="rId2"/>
            </p:custDataLst>
          </p:nvPr>
        </p:nvPicPr>
        <p:blipFill>
          <a:blip r:embed="rId13"/>
          <a:srcRect r="-8672"/>
          <a:stretch>
            <a:fillRect/>
          </a:stretch>
        </p:blipFill>
        <p:spPr>
          <a:xfrm>
            <a:off x="508000" y="472165"/>
            <a:ext cx="10097138" cy="5928911"/>
          </a:xfrm>
          <a:prstGeom prst="rect">
            <a:avLst/>
          </a:prstGeom>
        </p:spPr>
      </p:pic>
      <p:pic>
        <p:nvPicPr>
          <p:cNvPr id="2097244" name="图片 3"/>
          <p:cNvPicPr>
            <a:picLocks noChangeAspect="1"/>
          </p:cNvPicPr>
          <p:nvPr>
            <p:custDataLst>
              <p:tags r:id="rId3"/>
            </p:custDataLst>
          </p:nvPr>
        </p:nvPicPr>
        <p:blipFill>
          <a:blip r:embed="rId14"/>
          <a:srcRect l="-3103" t="-20264" r="-2424" b="-32202"/>
          <a:stretch>
            <a:fillRect/>
          </a:stretch>
        </p:blipFill>
        <p:spPr>
          <a:xfrm>
            <a:off x="7193813" y="1962785"/>
            <a:ext cx="4838802" cy="4478020"/>
          </a:xfrm>
          <a:prstGeom prst="rect">
            <a:avLst/>
          </a:prstGeom>
        </p:spPr>
      </p:pic>
      <p:sp>
        <p:nvSpPr>
          <p:cNvPr id="1048887" name="日期占位符 15"/>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88" name="页脚占位符 16"/>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dirty="0"/>
          </a:p>
        </p:txBody>
      </p:sp>
      <p:sp>
        <p:nvSpPr>
          <p:cNvPr id="1048889" name="灯片编号占位符 17"/>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890" name="文本占位符 1"/>
          <p:cNvSpPr>
            <a:spLocks noGrp="1"/>
          </p:cNvSpPr>
          <p:nvPr>
            <p:ph type="body" idx="1" hasCustomPrompt="1"/>
            <p:custDataLst>
              <p:tags r:id="rId7"/>
            </p:custDataLst>
          </p:nvPr>
        </p:nvSpPr>
        <p:spPr>
          <a:xfrm>
            <a:off x="1265555" y="4564149"/>
            <a:ext cx="4664569" cy="703176"/>
          </a:xfrm>
        </p:spPr>
        <p:txBody>
          <a:bodyPr vert="horz" wrap="square" lIns="101600" tIns="0" rIns="82550" bIns="0" rtlCol="0" anchor="t" anchorCtr="0">
            <a:normAutofit/>
          </a:bodyPr>
          <a:lstStyle>
            <a:lvl1pPr marL="0" marR="0" indent="-228600" algn="l" defTabSz="914400" rtl="0" eaLnBrk="1" fontAlgn="auto" latinLnBrk="0" hangingPunct="1">
              <a:lnSpc>
                <a:spcPct val="133000"/>
              </a:lnSpc>
              <a:spcBef>
                <a:spcPts val="0"/>
              </a:spcBef>
              <a:spcAft>
                <a:spcPts val="1000"/>
              </a:spcAft>
              <a:buClrTx/>
              <a:buSzTx/>
              <a:buFontTx/>
              <a:buNone/>
              <a:defRPr kumimoji="0" lang="zh-CN" altLang="en-US" sz="1400" b="0" i="0" u="none" strike="noStrike" kern="1200" cap="none" spc="2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1048891" name="标题 2"/>
          <p:cNvSpPr>
            <a:spLocks noGrp="1"/>
          </p:cNvSpPr>
          <p:nvPr>
            <p:ph type="ctrTitle" idx="2" hasCustomPrompt="1"/>
            <p:custDataLst>
              <p:tags r:id="rId8"/>
            </p:custDataLst>
          </p:nvPr>
        </p:nvSpPr>
        <p:spPr>
          <a:xfrm>
            <a:off x="1248410" y="3405274"/>
            <a:ext cx="5198604" cy="829945"/>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300" b="1" i="0" u="none" strike="noStrike" kern="1200" cap="none" spc="350" normalizeH="0" baseline="0" noProof="1" dirty="0">
                <a:solidFill>
                  <a:schemeClr val="dk1">
                    <a:lumMod val="85000"/>
                    <a:lumOff val="15000"/>
                  </a:schemeClr>
                </a:solidFill>
                <a:latin typeface="Arial" panose="020B0604020202020204" pitchFamily="34" charset="0"/>
                <a:ea typeface="汉仪铸字超然体W" charset="-122"/>
                <a:cs typeface="+mn-cs"/>
              </a:defRPr>
            </a:lvl1pPr>
          </a:lstStyle>
          <a:p>
            <a:pPr lvl="0"/>
            <a:r>
              <a:rPr>
                <a:sym typeface="+mn-ea"/>
              </a:rPr>
              <a:t>编辑标题</a:t>
            </a:r>
          </a:p>
        </p:txBody>
      </p:sp>
      <p:sp>
        <p:nvSpPr>
          <p:cNvPr id="1048892" name="副标题 3"/>
          <p:cNvSpPr>
            <a:spLocks noGrp="1"/>
          </p:cNvSpPr>
          <p:nvPr>
            <p:ph type="subTitle" idx="3" hasCustomPrompt="1"/>
            <p:custDataLst>
              <p:tags r:id="rId9"/>
            </p:custDataLst>
          </p:nvPr>
        </p:nvSpPr>
        <p:spPr>
          <a:xfrm>
            <a:off x="1248410" y="2736656"/>
            <a:ext cx="5331319" cy="615279"/>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3200" b="0" i="0" u="none" strike="noStrike" kern="1200" cap="none" spc="35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1048893" name="文本占位符 5"/>
          <p:cNvSpPr>
            <a:spLocks noGrp="1"/>
          </p:cNvSpPr>
          <p:nvPr>
            <p:ph type="body" idx="4" hasCustomPrompt="1"/>
            <p:custDataLst>
              <p:tags r:id="rId10"/>
            </p:custDataLst>
          </p:nvPr>
        </p:nvSpPr>
        <p:spPr>
          <a:xfrm>
            <a:off x="1248410" y="1590675"/>
            <a:ext cx="3131044" cy="981516"/>
          </a:xfrm>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5600" b="1" i="0" u="none" strike="noStrike" kern="1200" cap="none" spc="56"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097219" name="图片 7"/>
          <p:cNvPicPr>
            <a:picLocks noChangeAspect="1"/>
          </p:cNvPicPr>
          <p:nvPr>
            <p:custDataLst>
              <p:tags r:id="rId1"/>
            </p:custDataLst>
          </p:nvPr>
        </p:nvPicPr>
        <p:blipFill>
          <a:blip r:embed="rId10"/>
          <a:stretch>
            <a:fillRect/>
          </a:stretch>
        </p:blipFill>
        <p:spPr>
          <a:xfrm>
            <a:off x="0" y="575"/>
            <a:ext cx="12193257" cy="6858119"/>
          </a:xfrm>
          <a:prstGeom prst="rect">
            <a:avLst/>
          </a:prstGeom>
        </p:spPr>
      </p:pic>
      <p:pic>
        <p:nvPicPr>
          <p:cNvPr id="2097220" name="图片 6"/>
          <p:cNvPicPr>
            <a:picLocks noChangeAspect="1"/>
          </p:cNvPicPr>
          <p:nvPr>
            <p:custDataLst>
              <p:tags r:id="rId2"/>
            </p:custDataLst>
          </p:nvPr>
        </p:nvPicPr>
        <p:blipFill>
          <a:blip r:embed="rId11"/>
          <a:srcRect l="-497" b="-970"/>
          <a:stretch>
            <a:fillRect/>
          </a:stretch>
        </p:blipFill>
        <p:spPr>
          <a:xfrm>
            <a:off x="775070" y="524193"/>
            <a:ext cx="11417565" cy="5810249"/>
          </a:xfrm>
          <a:prstGeom prst="rect">
            <a:avLst/>
          </a:prstGeom>
        </p:spPr>
      </p:pic>
      <p:pic>
        <p:nvPicPr>
          <p:cNvPr id="2097221"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1048833"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dirty="0">
                <a:sym typeface="+mn-ea"/>
              </a:rPr>
              <a:t>单击此处编辑母版标题样式</a:t>
            </a:r>
          </a:p>
        </p:txBody>
      </p:sp>
      <p:sp>
        <p:nvSpPr>
          <p:cNvPr id="1048834"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835"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36"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837" name="灯片编号占位符 5"/>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097187" name="图片 2"/>
          <p:cNvPicPr>
            <a:picLocks noChangeAspect="1"/>
          </p:cNvPicPr>
          <p:nvPr>
            <p:custDataLst>
              <p:tags r:id="rId1"/>
            </p:custDataLst>
          </p:nvPr>
        </p:nvPicPr>
        <p:blipFill>
          <a:blip r:embed="rId12"/>
          <a:stretch>
            <a:fillRect/>
          </a:stretch>
        </p:blipFill>
        <p:spPr>
          <a:xfrm>
            <a:off x="0" y="-377"/>
            <a:ext cx="12192000" cy="6857802"/>
          </a:xfrm>
          <a:prstGeom prst="rect">
            <a:avLst/>
          </a:prstGeom>
        </p:spPr>
      </p:pic>
      <p:pic>
        <p:nvPicPr>
          <p:cNvPr id="2097188" name="图片 17"/>
          <p:cNvPicPr>
            <a:picLocks noChangeAspect="1"/>
          </p:cNvPicPr>
          <p:nvPr>
            <p:custDataLst>
              <p:tags r:id="rId2"/>
            </p:custDataLst>
          </p:nvPr>
        </p:nvPicPr>
        <p:blipFill>
          <a:blip r:embed="rId13"/>
          <a:stretch>
            <a:fillRect/>
          </a:stretch>
        </p:blipFill>
        <p:spPr>
          <a:xfrm>
            <a:off x="9751537" y="-3030"/>
            <a:ext cx="1885473" cy="5495001"/>
          </a:xfrm>
          <a:prstGeom prst="rect">
            <a:avLst/>
          </a:prstGeom>
        </p:spPr>
      </p:pic>
      <p:pic>
        <p:nvPicPr>
          <p:cNvPr id="2097189" name="图片 532"/>
          <p:cNvPicPr>
            <a:picLocks noChangeAspect="1"/>
          </p:cNvPicPr>
          <p:nvPr>
            <p:custDataLst>
              <p:tags r:id="rId3"/>
            </p:custDataLst>
          </p:nvPr>
        </p:nvPicPr>
        <p:blipFill>
          <a:blip r:embed="rId14"/>
          <a:srcRect l="-719" t="-8067" r="-10361" b="-25991"/>
          <a:stretch>
            <a:fillRect/>
          </a:stretch>
        </p:blipFill>
        <p:spPr>
          <a:xfrm>
            <a:off x="1447165" y="1272066"/>
            <a:ext cx="3817606" cy="4221793"/>
          </a:xfrm>
          <a:prstGeom prst="rect">
            <a:avLst/>
          </a:prstGeom>
        </p:spPr>
      </p:pic>
      <p:sp>
        <p:nvSpPr>
          <p:cNvPr id="1048730" name="日期占位符 3"/>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731" name="页脚占位符 4"/>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732" name="灯片编号占位符 5"/>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cxnSp>
        <p:nvCxnSpPr>
          <p:cNvPr id="3145732" name="直接连接符 1"/>
          <p:cNvCxnSpPr/>
          <p:nvPr>
            <p:custDataLst>
              <p:tags r:id="rId7"/>
            </p:custDataLst>
          </p:nvPr>
        </p:nvCxnSpPr>
        <p:spPr>
          <a:xfrm flipV="1">
            <a:off x="5185587" y="3711779"/>
            <a:ext cx="3115945"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3" name="副标题 2"/>
          <p:cNvSpPr>
            <a:spLocks noGrp="1"/>
          </p:cNvSpPr>
          <p:nvPr>
            <p:ph type="subTitle" idx="2" hasCustomPrompt="1"/>
            <p:custDataLst>
              <p:tags r:id="rId8"/>
            </p:custDataLst>
          </p:nvPr>
        </p:nvSpPr>
        <p:spPr>
          <a:xfrm>
            <a:off x="4588759" y="3174168"/>
            <a:ext cx="5163042" cy="543326"/>
          </a:xfrm>
        </p:spPr>
        <p:txBody>
          <a:bodyPr vert="horz" wrap="square" lIns="101600" tIns="36195" rIns="82550" bIns="0" rtlCol="0" anchor="b"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400" b="0" i="0" u="none" strike="noStrike" kern="1200" cap="none" spc="36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1048734" name="标题 8"/>
          <p:cNvSpPr>
            <a:spLocks noGrp="1"/>
          </p:cNvSpPr>
          <p:nvPr>
            <p:ph type="ctrTitle" idx="3" hasCustomPrompt="1"/>
            <p:custDataLst>
              <p:tags r:id="rId9"/>
            </p:custDataLst>
          </p:nvPr>
        </p:nvSpPr>
        <p:spPr>
          <a:xfrm>
            <a:off x="4588759" y="2622988"/>
            <a:ext cx="4572492" cy="579120"/>
          </a:xfrm>
        </p:spPr>
        <p:txBody>
          <a:bodyPr vert="horz" wrap="square" lIns="101600" tIns="38100" rIns="76200" bIns="38100" rtlCol="0" anchor="t" anchorCtr="0">
            <a:normAutofit/>
          </a:bodyPr>
          <a:lstStyle>
            <a:lvl1pPr marL="0" marR="0" algn="l" defTabSz="914400" rtl="0" eaLnBrk="1" fontAlgn="auto" latinLnBrk="0" hangingPunct="1">
              <a:lnSpc>
                <a:spcPct val="83000"/>
              </a:lnSpc>
              <a:spcBef>
                <a:spcPct val="0"/>
              </a:spcBef>
              <a:buClrTx/>
              <a:buSzTx/>
              <a:buFontTx/>
              <a:buNone/>
              <a:defRPr kumimoji="0" lang="zh-CN" altLang="en-US" sz="3000" b="1" i="0" u="none" strike="noStrike" kern="1200" cap="none" spc="0" normalizeH="0" baseline="0" noProof="1" dirty="0">
                <a:solidFill>
                  <a:schemeClr val="dk1">
                    <a:lumMod val="85000"/>
                    <a:lumOff val="15000"/>
                  </a:schemeClr>
                </a:solidFill>
                <a:latin typeface="Arial" panose="020B0604020202020204" pitchFamily="34" charset="0"/>
                <a:ea typeface="汉仪铸字超然体W" charset="-122"/>
                <a:cs typeface="+mn-cs"/>
              </a:defRPr>
            </a:lvl1pPr>
          </a:lstStyle>
          <a:p>
            <a:pPr lvl="0"/>
            <a:r>
              <a:rPr>
                <a:sym typeface="+mn-ea"/>
              </a:rPr>
              <a:t>编辑标题</a:t>
            </a:r>
          </a:p>
        </p:txBody>
      </p:sp>
      <p:sp>
        <p:nvSpPr>
          <p:cNvPr id="1048735" name="文本占位符 9"/>
          <p:cNvSpPr>
            <a:spLocks noGrp="1"/>
          </p:cNvSpPr>
          <p:nvPr>
            <p:ph type="body" idx="4" hasCustomPrompt="1"/>
            <p:custDataLst>
              <p:tags r:id="rId10"/>
            </p:custDataLst>
          </p:nvPr>
        </p:nvSpPr>
        <p:spPr>
          <a:xfrm>
            <a:off x="4597649" y="3753689"/>
            <a:ext cx="4493752" cy="1281226"/>
          </a:xfrm>
        </p:spPr>
        <p:txBody>
          <a:bodyPr vert="horz" wrap="square" lIns="101600" tIns="0" rIns="82550" bIns="0" rtlCol="0" anchor="t" anchorCtr="0">
            <a:normAutofit/>
          </a:bodyPr>
          <a:lstStyle>
            <a:lvl1pPr marL="0" marR="0" indent="-228600" algn="l" defTabSz="914400" rtl="0" eaLnBrk="1" fontAlgn="auto" latinLnBrk="0" hangingPunct="1">
              <a:lnSpc>
                <a:spcPct val="139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2097228" name="图片 8"/>
          <p:cNvPicPr>
            <a:picLocks noChangeAspect="1"/>
          </p:cNvPicPr>
          <p:nvPr>
            <p:custDataLst>
              <p:tags r:id="rId1"/>
            </p:custDataLst>
          </p:nvPr>
        </p:nvPicPr>
        <p:blipFill>
          <a:blip r:embed="rId11"/>
          <a:stretch>
            <a:fillRect/>
          </a:stretch>
        </p:blipFill>
        <p:spPr>
          <a:xfrm>
            <a:off x="0" y="575"/>
            <a:ext cx="12193257" cy="6858119"/>
          </a:xfrm>
          <a:prstGeom prst="rect">
            <a:avLst/>
          </a:prstGeom>
        </p:spPr>
      </p:pic>
      <p:pic>
        <p:nvPicPr>
          <p:cNvPr id="2097229" name="图片 7"/>
          <p:cNvPicPr>
            <a:picLocks noChangeAspect="1"/>
          </p:cNvPicPr>
          <p:nvPr>
            <p:custDataLst>
              <p:tags r:id="rId2"/>
            </p:custDataLst>
          </p:nvPr>
        </p:nvPicPr>
        <p:blipFill>
          <a:blip r:embed="rId12"/>
          <a:srcRect l="-497" b="-970"/>
          <a:stretch>
            <a:fillRect/>
          </a:stretch>
        </p:blipFill>
        <p:spPr>
          <a:xfrm>
            <a:off x="775070" y="524193"/>
            <a:ext cx="11417565" cy="5810249"/>
          </a:xfrm>
          <a:prstGeom prst="rect">
            <a:avLst/>
          </a:prstGeom>
        </p:spPr>
      </p:pic>
      <p:pic>
        <p:nvPicPr>
          <p:cNvPr id="2097230" name="图片 183"/>
          <p:cNvPicPr>
            <a:picLocks noChangeAspect="1"/>
          </p:cNvPicPr>
          <p:nvPr>
            <p:custDataLst>
              <p:tags r:id="rId3"/>
            </p:custDataLst>
          </p:nvPr>
        </p:nvPicPr>
        <p:blipFill>
          <a:blip r:embed="rId13"/>
          <a:srcRect t="-33899" r="-24067"/>
          <a:stretch>
            <a:fillRect/>
          </a:stretch>
        </p:blipFill>
        <p:spPr>
          <a:xfrm>
            <a:off x="0" y="5207000"/>
            <a:ext cx="1730284" cy="1651635"/>
          </a:xfrm>
          <a:prstGeom prst="rect">
            <a:avLst/>
          </a:prstGeom>
        </p:spPr>
      </p:pic>
      <p:sp>
        <p:nvSpPr>
          <p:cNvPr id="1048848"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a:sym typeface="+mn-ea"/>
              </a:rPr>
              <a:t>单击此处编辑母版标题样式</a:t>
            </a:r>
          </a:p>
        </p:txBody>
      </p:sp>
      <p:sp>
        <p:nvSpPr>
          <p:cNvPr id="1048849"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048850"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等线简" charset="-122"/>
              </a:defRPr>
            </a:lvl1pPr>
            <a:lvl2pPr eaLnBrk="1" fontAlgn="auto" latinLnBrk="0" hangingPunct="1">
              <a:defRPr sz="1600">
                <a:solidFill>
                  <a:schemeClr val="tx1"/>
                </a:solidFill>
                <a:latin typeface="Arial" panose="020B0604020202020204" pitchFamily="34" charset="0"/>
                <a:ea typeface="汉仪中等线简" charset="-122"/>
              </a:defRPr>
            </a:lvl2pPr>
            <a:lvl3pPr eaLnBrk="1" fontAlgn="auto" latinLnBrk="0" hangingPunct="1">
              <a:defRPr sz="1600">
                <a:solidFill>
                  <a:schemeClr val="tx1"/>
                </a:solidFill>
                <a:latin typeface="Arial" panose="020B0604020202020204" pitchFamily="34" charset="0"/>
                <a:ea typeface="汉仪中等线简" charset="-122"/>
              </a:defRPr>
            </a:lvl3pPr>
            <a:lvl4pPr eaLnBrk="1" fontAlgn="auto" latinLnBrk="0" hangingPunct="1">
              <a:defRPr sz="1600">
                <a:solidFill>
                  <a:schemeClr val="tx1"/>
                </a:solidFill>
                <a:latin typeface="Arial" panose="020B0604020202020204" pitchFamily="34" charset="0"/>
                <a:ea typeface="汉仪中等线简" charset="-122"/>
              </a:defRPr>
            </a:lvl4pPr>
            <a:lvl5pPr eaLnBrk="1" fontAlgn="auto" latinLnBrk="0" hangingPunct="1">
              <a:defRPr sz="160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51"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52"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853" name="灯片编号占位符 6"/>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97254" name="图片 10"/>
          <p:cNvPicPr>
            <a:picLocks noChangeAspect="1"/>
          </p:cNvPicPr>
          <p:nvPr>
            <p:custDataLst>
              <p:tags r:id="rId1"/>
            </p:custDataLst>
          </p:nvPr>
        </p:nvPicPr>
        <p:blipFill>
          <a:blip r:embed="rId13"/>
          <a:stretch>
            <a:fillRect/>
          </a:stretch>
        </p:blipFill>
        <p:spPr>
          <a:xfrm>
            <a:off x="0" y="575"/>
            <a:ext cx="12193257" cy="6858119"/>
          </a:xfrm>
          <a:prstGeom prst="rect">
            <a:avLst/>
          </a:prstGeom>
        </p:spPr>
      </p:pic>
      <p:pic>
        <p:nvPicPr>
          <p:cNvPr id="2097255" name="图片 9"/>
          <p:cNvPicPr>
            <a:picLocks noChangeAspect="1"/>
          </p:cNvPicPr>
          <p:nvPr>
            <p:custDataLst>
              <p:tags r:id="rId2"/>
            </p:custDataLst>
          </p:nvPr>
        </p:nvPicPr>
        <p:blipFill>
          <a:blip r:embed="rId14"/>
          <a:srcRect l="-497" b="-970"/>
          <a:stretch>
            <a:fillRect/>
          </a:stretch>
        </p:blipFill>
        <p:spPr>
          <a:xfrm>
            <a:off x="775070" y="524193"/>
            <a:ext cx="11417565" cy="5810249"/>
          </a:xfrm>
          <a:prstGeom prst="rect">
            <a:avLst/>
          </a:prstGeom>
        </p:spPr>
      </p:pic>
      <p:pic>
        <p:nvPicPr>
          <p:cNvPr id="2097256" name="图片 183"/>
          <p:cNvPicPr>
            <a:picLocks noChangeAspect="1"/>
          </p:cNvPicPr>
          <p:nvPr>
            <p:custDataLst>
              <p:tags r:id="rId3"/>
            </p:custDataLst>
          </p:nvPr>
        </p:nvPicPr>
        <p:blipFill>
          <a:blip r:embed="rId15"/>
          <a:srcRect t="-33899" r="-24067"/>
          <a:stretch>
            <a:fillRect/>
          </a:stretch>
        </p:blipFill>
        <p:spPr>
          <a:xfrm>
            <a:off x="0" y="5207000"/>
            <a:ext cx="1730284" cy="1651635"/>
          </a:xfrm>
          <a:prstGeom prst="rect">
            <a:avLst/>
          </a:prstGeom>
        </p:spPr>
      </p:pic>
      <p:sp>
        <p:nvSpPr>
          <p:cNvPr id="1048916" name="标题 1"/>
          <p:cNvSpPr>
            <a:spLocks noGrp="1"/>
          </p:cNvSpPr>
          <p:nvPr>
            <p:ph type="title"/>
            <p:custDataLst>
              <p:tags r:id="rId4"/>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dirty="0">
                <a:sym typeface="+mn-ea"/>
              </a:rPr>
              <a:t>单击此处编辑母版标题样式</a:t>
            </a:r>
          </a:p>
        </p:txBody>
      </p:sp>
      <p:sp>
        <p:nvSpPr>
          <p:cNvPr id="1048917"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latin typeface="Arial" panose="020B0604020202020204" pitchFamily="34" charset="0"/>
                <a:ea typeface="汉仪中等线简"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048918"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919"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latin typeface="Arial" panose="020B0604020202020204" pitchFamily="34" charset="0"/>
                <a:ea typeface="汉仪中等线简"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1048920"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921" name="日期占位符 6"/>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922" name="页脚占位符 7"/>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923" name="灯片编号占位符 8"/>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2097238" name="图片 5"/>
          <p:cNvPicPr>
            <a:picLocks noChangeAspect="1"/>
          </p:cNvPicPr>
          <p:nvPr>
            <p:custDataLst>
              <p:tags r:id="rId1"/>
            </p:custDataLst>
          </p:nvPr>
        </p:nvPicPr>
        <p:blipFill>
          <a:blip r:embed="rId9"/>
          <a:stretch>
            <a:fillRect/>
          </a:stretch>
        </p:blipFill>
        <p:spPr>
          <a:xfrm>
            <a:off x="0" y="-60"/>
            <a:ext cx="12192000" cy="6857802"/>
          </a:xfrm>
          <a:prstGeom prst="rect">
            <a:avLst/>
          </a:prstGeom>
        </p:spPr>
      </p:pic>
      <p:pic>
        <p:nvPicPr>
          <p:cNvPr id="2097239" name="图片 31"/>
          <p:cNvPicPr>
            <a:picLocks noChangeAspect="1"/>
          </p:cNvPicPr>
          <p:nvPr>
            <p:custDataLst>
              <p:tags r:id="rId2"/>
            </p:custDataLst>
          </p:nvPr>
        </p:nvPicPr>
        <p:blipFill>
          <a:blip r:embed="rId10"/>
          <a:srcRect t="-18376" b="-18217"/>
          <a:stretch>
            <a:fillRect/>
          </a:stretch>
        </p:blipFill>
        <p:spPr>
          <a:xfrm>
            <a:off x="9001256" y="710883"/>
            <a:ext cx="3190096" cy="5429249"/>
          </a:xfrm>
          <a:prstGeom prst="rect">
            <a:avLst/>
          </a:prstGeom>
        </p:spPr>
      </p:pic>
      <p:pic>
        <p:nvPicPr>
          <p:cNvPr id="2097240" name="图片 172"/>
          <p:cNvPicPr>
            <a:picLocks noChangeAspect="1"/>
          </p:cNvPicPr>
          <p:nvPr>
            <p:custDataLst>
              <p:tags r:id="rId3"/>
            </p:custDataLst>
          </p:nvPr>
        </p:nvPicPr>
        <p:blipFill>
          <a:blip r:embed="rId11"/>
          <a:srcRect l="-1372" t="-45268" r="-2297" b="-20366"/>
          <a:stretch>
            <a:fillRect/>
          </a:stretch>
        </p:blipFill>
        <p:spPr>
          <a:xfrm>
            <a:off x="7544136" y="1276033"/>
            <a:ext cx="4120814" cy="4305934"/>
          </a:xfrm>
          <a:prstGeom prst="rect">
            <a:avLst/>
          </a:prstGeom>
        </p:spPr>
      </p:pic>
      <p:sp>
        <p:nvSpPr>
          <p:cNvPr id="1048876" name="标题 1"/>
          <p:cNvSpPr>
            <a:spLocks noGrp="1"/>
          </p:cNvSpPr>
          <p:nvPr>
            <p:ph type="title"/>
            <p:custDataLst>
              <p:tags r:id="rId4"/>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a:sym typeface="+mn-ea"/>
              </a:rPr>
              <a:t>单击此处编辑母版标题样式</a:t>
            </a:r>
          </a:p>
        </p:txBody>
      </p:sp>
      <p:sp>
        <p:nvSpPr>
          <p:cNvPr id="1048877"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78"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879"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2" name="日期占位符 1"/>
          <p:cNvSpPr>
            <a:spLocks noGrp="1"/>
          </p:cNvSpPr>
          <p:nvPr>
            <p:ph type="dt" sz="half" idx="10"/>
            <p:custDataLst>
              <p:tags r:id="rId1"/>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583" name="页脚占位符 2"/>
          <p:cNvSpPr>
            <a:spLocks noGrp="1"/>
          </p:cNvSpPr>
          <p:nvPr>
            <p:ph type="ftr" sz="quarter" idx="11"/>
            <p:custDataLst>
              <p:tags r:id="rId2"/>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584" name="灯片编号占位符 3"/>
          <p:cNvSpPr>
            <a:spLocks noGrp="1"/>
          </p:cNvSpPr>
          <p:nvPr>
            <p:ph type="sldNum" sz="quarter" idx="12"/>
            <p:custDataLst>
              <p:tags r:id="rId3"/>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2097233" name="图片 8"/>
          <p:cNvPicPr>
            <a:picLocks noChangeAspect="1"/>
          </p:cNvPicPr>
          <p:nvPr>
            <p:custDataLst>
              <p:tags r:id="rId1"/>
            </p:custDataLst>
          </p:nvPr>
        </p:nvPicPr>
        <p:blipFill>
          <a:blip r:embed="rId11"/>
          <a:stretch>
            <a:fillRect/>
          </a:stretch>
        </p:blipFill>
        <p:spPr>
          <a:xfrm>
            <a:off x="0" y="575"/>
            <a:ext cx="12193257" cy="6858119"/>
          </a:xfrm>
          <a:prstGeom prst="rect">
            <a:avLst/>
          </a:prstGeom>
        </p:spPr>
      </p:pic>
      <p:pic>
        <p:nvPicPr>
          <p:cNvPr id="2097234" name="图片 7"/>
          <p:cNvPicPr>
            <a:picLocks noChangeAspect="1"/>
          </p:cNvPicPr>
          <p:nvPr>
            <p:custDataLst>
              <p:tags r:id="rId2"/>
            </p:custDataLst>
          </p:nvPr>
        </p:nvPicPr>
        <p:blipFill>
          <a:blip r:embed="rId12"/>
          <a:srcRect l="-497" b="-970"/>
          <a:stretch>
            <a:fillRect/>
          </a:stretch>
        </p:blipFill>
        <p:spPr>
          <a:xfrm>
            <a:off x="775070" y="524193"/>
            <a:ext cx="11417565" cy="5810249"/>
          </a:xfrm>
          <a:prstGeom prst="rect">
            <a:avLst/>
          </a:prstGeom>
        </p:spPr>
      </p:pic>
      <p:pic>
        <p:nvPicPr>
          <p:cNvPr id="2097235" name="图片 183"/>
          <p:cNvPicPr>
            <a:picLocks noChangeAspect="1"/>
          </p:cNvPicPr>
          <p:nvPr>
            <p:custDataLst>
              <p:tags r:id="rId3"/>
            </p:custDataLst>
          </p:nvPr>
        </p:nvPicPr>
        <p:blipFill>
          <a:blip r:embed="rId13"/>
          <a:srcRect t="-33899" r="-24067"/>
          <a:stretch>
            <a:fillRect/>
          </a:stretch>
        </p:blipFill>
        <p:spPr>
          <a:xfrm>
            <a:off x="0" y="5207000"/>
            <a:ext cx="1730284" cy="1651635"/>
          </a:xfrm>
          <a:prstGeom prst="rect">
            <a:avLst/>
          </a:prstGeom>
        </p:spPr>
      </p:pic>
      <p:sp>
        <p:nvSpPr>
          <p:cNvPr id="1048861" name="标题 1"/>
          <p:cNvSpPr>
            <a:spLocks noGrp="1"/>
          </p:cNvSpPr>
          <p:nvPr>
            <p:ph type="title"/>
            <p:custDataLst>
              <p:tags r:id="rId4"/>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dirty="0">
                <a:sym typeface="+mn-ea"/>
              </a:rPr>
              <a:t>单击此处编辑母版标题样式</a:t>
            </a:r>
          </a:p>
        </p:txBody>
      </p:sp>
      <p:sp>
        <p:nvSpPr>
          <p:cNvPr id="1048862"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5pPr>
          </a:lstStyle>
          <a:p>
            <a:pPr lvl="0"/>
            <a:endParaRPr dirty="0">
              <a:sym typeface="+mn-ea"/>
            </a:endParaRPr>
          </a:p>
        </p:txBody>
      </p:sp>
      <p:sp>
        <p:nvSpPr>
          <p:cNvPr id="1048863"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汉仪中等线简" charset="-122"/>
                <a:cs typeface="+mn-cs"/>
                <a:sym typeface="+mn-ea"/>
              </a:defRPr>
            </a:lvl1pPr>
          </a:lstStyle>
          <a:p>
            <a:pPr lvl="0"/>
            <a:r>
              <a:rPr>
                <a:sym typeface="+mn-ea"/>
              </a:rPr>
              <a:t>单击此处编辑母版文本样式</a:t>
            </a:r>
          </a:p>
        </p:txBody>
      </p:sp>
      <p:sp>
        <p:nvSpPr>
          <p:cNvPr id="1048864" name="日期占位符 4"/>
          <p:cNvSpPr>
            <a:spLocks noGrp="1"/>
          </p:cNvSpPr>
          <p:nvPr>
            <p:ph type="dt" sz="half" idx="10"/>
            <p:custDataLst>
              <p:tags r:id="rId7"/>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9EFD9D74-47D9-4702-A33C-335B63B48DBF}" type="datetimeFigureOut">
              <a:rPr lang="zh-CN" altLang="en-US" smtClean="0"/>
              <a:t>2023/4/5</a:t>
            </a:fld>
            <a:endParaRPr lang="zh-CN" altLang="en-US" dirty="0"/>
          </a:p>
        </p:txBody>
      </p:sp>
      <p:sp>
        <p:nvSpPr>
          <p:cNvPr id="1048865" name="页脚占位符 5"/>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dirty="0"/>
          </a:p>
        </p:txBody>
      </p:sp>
      <p:sp>
        <p:nvSpPr>
          <p:cNvPr id="1048866" name="灯片编号占位符 6"/>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43" name="标题 1"/>
          <p:cNvSpPr>
            <a:spLocks noGrp="1"/>
          </p:cNvSpPr>
          <p:nvPr>
            <p:ph type="title"/>
          </p:nvPr>
        </p:nvSpPr>
        <p:spPr/>
        <p:txBody>
          <a:bodyPr/>
          <a:lstStyle/>
          <a:p>
            <a:r>
              <a:rPr lang="zh-CN" altLang="en-US"/>
              <a:t>单击此处编辑母版标题样式</a:t>
            </a:r>
          </a:p>
        </p:txBody>
      </p:sp>
      <p:sp>
        <p:nvSpPr>
          <p:cNvPr id="1048944"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5" name="日期占位符 3"/>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46" name="页脚占位符 4"/>
          <p:cNvSpPr>
            <a:spLocks noGrp="1"/>
          </p:cNvSpPr>
          <p:nvPr>
            <p:ph type="ftr" sz="quarter" idx="11"/>
          </p:nvPr>
        </p:nvSpPr>
        <p:spPr/>
        <p:txBody>
          <a:bodyPr/>
          <a:lstStyle/>
          <a:p>
            <a:endParaRPr lang="zh-CN" altLang="en-US"/>
          </a:p>
        </p:txBody>
      </p:sp>
      <p:sp>
        <p:nvSpPr>
          <p:cNvPr id="1048947" name="灯片编号占位符 5"/>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2097248" name="图片 7"/>
          <p:cNvPicPr>
            <a:picLocks noChangeAspect="1"/>
          </p:cNvPicPr>
          <p:nvPr>
            <p:custDataLst>
              <p:tags r:id="rId1"/>
            </p:custDataLst>
          </p:nvPr>
        </p:nvPicPr>
        <p:blipFill>
          <a:blip r:embed="rId10"/>
          <a:stretch>
            <a:fillRect/>
          </a:stretch>
        </p:blipFill>
        <p:spPr>
          <a:xfrm>
            <a:off x="0" y="575"/>
            <a:ext cx="12193257" cy="6858119"/>
          </a:xfrm>
          <a:prstGeom prst="rect">
            <a:avLst/>
          </a:prstGeom>
        </p:spPr>
      </p:pic>
      <p:pic>
        <p:nvPicPr>
          <p:cNvPr id="2097249" name="图片 6"/>
          <p:cNvPicPr>
            <a:picLocks noChangeAspect="1"/>
          </p:cNvPicPr>
          <p:nvPr>
            <p:custDataLst>
              <p:tags r:id="rId2"/>
            </p:custDataLst>
          </p:nvPr>
        </p:nvPicPr>
        <p:blipFill>
          <a:blip r:embed="rId11"/>
          <a:srcRect l="-497" b="-970"/>
          <a:stretch>
            <a:fillRect/>
          </a:stretch>
        </p:blipFill>
        <p:spPr>
          <a:xfrm>
            <a:off x="775070" y="524193"/>
            <a:ext cx="11417565" cy="5810249"/>
          </a:xfrm>
          <a:prstGeom prst="rect">
            <a:avLst/>
          </a:prstGeom>
        </p:spPr>
      </p:pic>
      <p:pic>
        <p:nvPicPr>
          <p:cNvPr id="2097250"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1048898"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latin typeface="Arial" panose="020B0604020202020204" pitchFamily="34" charset="0"/>
                <a:ea typeface="汉仪中等线简" charset="-122"/>
                <a:cs typeface="+mj-cs"/>
                <a:sym typeface="+mn-ea"/>
              </a:defRPr>
            </a:lvl1pPr>
          </a:lstStyle>
          <a:p>
            <a:pPr lvl="0"/>
            <a:r>
              <a:rPr>
                <a:sym typeface="+mn-ea"/>
              </a:rPr>
              <a:t>单击此处编辑母版标题样式</a:t>
            </a:r>
          </a:p>
        </p:txBody>
      </p:sp>
      <p:sp>
        <p:nvSpPr>
          <p:cNvPr id="1048899"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等线简" charset="-122"/>
              </a:defRPr>
            </a:lvl1pPr>
            <a:lvl2pPr indent="0" eaLnBrk="1" fontAlgn="auto" latinLnBrk="0" hangingPunct="1">
              <a:defRPr>
                <a:solidFill>
                  <a:schemeClr val="tx1"/>
                </a:solidFill>
                <a:latin typeface="Arial" panose="020B0604020202020204" pitchFamily="34" charset="0"/>
                <a:ea typeface="汉仪中等线简" charset="-122"/>
              </a:defRPr>
            </a:lvl2pPr>
            <a:lvl3pPr indent="0" eaLnBrk="1" fontAlgn="auto" latinLnBrk="0" hangingPunct="1">
              <a:defRPr>
                <a:solidFill>
                  <a:schemeClr val="tx1"/>
                </a:solidFill>
                <a:latin typeface="Arial" panose="020B0604020202020204" pitchFamily="34" charset="0"/>
                <a:ea typeface="汉仪中等线简" charset="-122"/>
              </a:defRPr>
            </a:lvl3pPr>
            <a:lvl4pPr indent="0" eaLnBrk="1" fontAlgn="auto" latinLnBrk="0" hangingPunct="1">
              <a:defRPr>
                <a:solidFill>
                  <a:schemeClr val="tx1"/>
                </a:solidFill>
                <a:latin typeface="Arial" panose="020B0604020202020204" pitchFamily="34" charset="0"/>
                <a:ea typeface="汉仪中等线简" charset="-122"/>
              </a:defRPr>
            </a:lvl4pPr>
            <a:lvl5pPr indent="0" eaLnBrk="1" fontAlgn="auto" latinLnBrk="0" hangingPunct="1">
              <a:defRPr>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900" name="日期占位符 3"/>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901"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902" name="灯片编号占位符 5"/>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097222" name="图片 5"/>
          <p:cNvPicPr>
            <a:picLocks noChangeAspect="1"/>
          </p:cNvPicPr>
          <p:nvPr>
            <p:custDataLst>
              <p:tags r:id="rId1"/>
            </p:custDataLst>
          </p:nvPr>
        </p:nvPicPr>
        <p:blipFill>
          <a:blip r:embed="rId9"/>
          <a:stretch>
            <a:fillRect/>
          </a:stretch>
        </p:blipFill>
        <p:spPr>
          <a:xfrm>
            <a:off x="0" y="575"/>
            <a:ext cx="12193257" cy="6858119"/>
          </a:xfrm>
          <a:prstGeom prst="rect">
            <a:avLst/>
          </a:prstGeom>
        </p:spPr>
      </p:pic>
      <p:pic>
        <p:nvPicPr>
          <p:cNvPr id="2097223" name="图片 1"/>
          <p:cNvPicPr>
            <a:picLocks noChangeAspect="1"/>
          </p:cNvPicPr>
          <p:nvPr>
            <p:custDataLst>
              <p:tags r:id="rId2"/>
            </p:custDataLst>
          </p:nvPr>
        </p:nvPicPr>
        <p:blipFill>
          <a:blip r:embed="rId10"/>
          <a:srcRect l="-497" b="-970"/>
          <a:stretch>
            <a:fillRect/>
          </a:stretch>
        </p:blipFill>
        <p:spPr>
          <a:xfrm>
            <a:off x="775070" y="524193"/>
            <a:ext cx="11417565" cy="5810249"/>
          </a:xfrm>
          <a:prstGeom prst="rect">
            <a:avLst/>
          </a:prstGeom>
        </p:spPr>
      </p:pic>
      <p:pic>
        <p:nvPicPr>
          <p:cNvPr id="2097224" name="图片 183"/>
          <p:cNvPicPr>
            <a:picLocks noChangeAspect="1"/>
          </p:cNvPicPr>
          <p:nvPr>
            <p:custDataLst>
              <p:tags r:id="rId3"/>
            </p:custDataLst>
          </p:nvPr>
        </p:nvPicPr>
        <p:blipFill>
          <a:blip r:embed="rId11"/>
          <a:srcRect t="-33899" r="-24067"/>
          <a:stretch>
            <a:fillRect/>
          </a:stretch>
        </p:blipFill>
        <p:spPr>
          <a:xfrm>
            <a:off x="0" y="5207000"/>
            <a:ext cx="1730284" cy="1651635"/>
          </a:xfrm>
          <a:prstGeom prst="rect">
            <a:avLst/>
          </a:prstGeom>
        </p:spPr>
      </p:pic>
      <p:sp>
        <p:nvSpPr>
          <p:cNvPr id="1048838" name="日期占位符 2"/>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39"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840"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
        <p:nvSpPr>
          <p:cNvPr id="1048841"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solidFill>
                <a:latin typeface="Arial" panose="020B0604020202020204" pitchFamily="34" charset="0"/>
                <a:ea typeface="汉仪中等线简" charset="-122"/>
              </a:defRPr>
            </a:lvl1pPr>
            <a:lvl2pPr>
              <a:defRPr>
                <a:solidFill>
                  <a:schemeClr val="tx1"/>
                </a:solidFill>
                <a:latin typeface="Arial" panose="020B0604020202020204" pitchFamily="34" charset="0"/>
                <a:ea typeface="汉仪中等线简" charset="-122"/>
              </a:defRPr>
            </a:lvl2pPr>
            <a:lvl3pPr>
              <a:defRPr>
                <a:solidFill>
                  <a:schemeClr val="tx1"/>
                </a:solidFill>
                <a:latin typeface="Arial" panose="020B0604020202020204" pitchFamily="34" charset="0"/>
                <a:ea typeface="汉仪中等线简" charset="-122"/>
              </a:defRPr>
            </a:lvl3pPr>
            <a:lvl4pPr>
              <a:defRPr>
                <a:solidFill>
                  <a:schemeClr val="tx1"/>
                </a:solidFill>
                <a:latin typeface="Arial" panose="020B0604020202020204" pitchFamily="34" charset="0"/>
                <a:ea typeface="汉仪中等线简" charset="-122"/>
              </a:defRPr>
            </a:lvl4pPr>
            <a:lvl5pPr>
              <a:defRPr>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097225" name="图片 1"/>
          <p:cNvPicPr>
            <a:picLocks noChangeAspect="1"/>
          </p:cNvPicPr>
          <p:nvPr>
            <p:custDataLst>
              <p:tags r:id="rId1"/>
            </p:custDataLst>
          </p:nvPr>
        </p:nvPicPr>
        <p:blipFill>
          <a:blip r:embed="rId11"/>
          <a:stretch>
            <a:fillRect/>
          </a:stretch>
        </p:blipFill>
        <p:spPr>
          <a:xfrm>
            <a:off x="0" y="-377"/>
            <a:ext cx="12192000" cy="6857802"/>
          </a:xfrm>
          <a:prstGeom prst="rect">
            <a:avLst/>
          </a:prstGeom>
        </p:spPr>
      </p:pic>
      <p:pic>
        <p:nvPicPr>
          <p:cNvPr id="2097226" name="图片 21"/>
          <p:cNvPicPr>
            <a:picLocks noChangeAspect="1"/>
          </p:cNvPicPr>
          <p:nvPr>
            <p:custDataLst>
              <p:tags r:id="rId2"/>
            </p:custDataLst>
          </p:nvPr>
        </p:nvPicPr>
        <p:blipFill>
          <a:blip r:embed="rId12"/>
          <a:stretch>
            <a:fillRect/>
          </a:stretch>
        </p:blipFill>
        <p:spPr>
          <a:xfrm>
            <a:off x="0" y="0"/>
            <a:ext cx="3365756" cy="6858000"/>
          </a:xfrm>
          <a:prstGeom prst="rect">
            <a:avLst/>
          </a:prstGeom>
        </p:spPr>
      </p:pic>
      <p:pic>
        <p:nvPicPr>
          <p:cNvPr id="2097227" name="图片 295"/>
          <p:cNvPicPr>
            <a:picLocks noChangeAspect="1"/>
          </p:cNvPicPr>
          <p:nvPr>
            <p:custDataLst>
              <p:tags r:id="rId3"/>
            </p:custDataLst>
          </p:nvPr>
        </p:nvPicPr>
        <p:blipFill>
          <a:blip r:embed="rId13"/>
          <a:srcRect l="-546" t="-9853" b="-14148"/>
          <a:stretch>
            <a:fillRect/>
          </a:stretch>
        </p:blipFill>
        <p:spPr>
          <a:xfrm>
            <a:off x="942975" y="1020656"/>
            <a:ext cx="5620386" cy="4995757"/>
          </a:xfrm>
          <a:prstGeom prst="rect">
            <a:avLst/>
          </a:prstGeom>
        </p:spPr>
      </p:pic>
      <p:sp>
        <p:nvSpPr>
          <p:cNvPr id="1048842" name="日期占位符 2"/>
          <p:cNvSpPr>
            <a:spLocks noGrp="1"/>
          </p:cNvSpPr>
          <p:nvPr>
            <p:ph type="dt" sz="half" idx="10"/>
            <p:custDataLst>
              <p:tags r:id="rId4"/>
            </p:custDataLst>
          </p:nvPr>
        </p:nvSpPr>
        <p:spPr/>
        <p:txBody>
          <a:bodyPr/>
          <a:lstStyle>
            <a:lvl1pPr>
              <a:defRPr>
                <a:solidFill>
                  <a:schemeClr val="dk1">
                    <a:tint val="75000"/>
                    <a:lumMod val="85000"/>
                    <a:lumOff val="1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43"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endParaRPr lang="zh-CN" altLang="en-US"/>
          </a:p>
        </p:txBody>
      </p:sp>
      <p:sp>
        <p:nvSpPr>
          <p:cNvPr id="1048844"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a:p>
        </p:txBody>
      </p:sp>
      <p:sp>
        <p:nvSpPr>
          <p:cNvPr id="1048845" name="副标题 3"/>
          <p:cNvSpPr>
            <a:spLocks noGrp="1"/>
          </p:cNvSpPr>
          <p:nvPr>
            <p:ph type="subTitle" idx="1" hasCustomPrompt="1"/>
            <p:custDataLst>
              <p:tags r:id="rId7"/>
            </p:custDataLst>
          </p:nvPr>
        </p:nvSpPr>
        <p:spPr>
          <a:xfrm>
            <a:off x="6588369" y="4560792"/>
            <a:ext cx="4850099" cy="609082"/>
          </a:xfrm>
        </p:spPr>
        <p:txBody>
          <a:bodyPr vert="horz" wrap="square" lIns="101600" tIns="0" rIns="82550" bIns="0" rtlCol="0" anchor="t" anchorCtr="0">
            <a:normAutofit/>
          </a:bodyPr>
          <a:lstStyle>
            <a:lvl1pPr marL="0" marR="0" indent="-228600" algn="l" defTabSz="914400" rtl="0" eaLnBrk="1" fontAlgn="auto" latinLnBrk="0" hangingPunct="1">
              <a:lnSpc>
                <a:spcPct val="123000"/>
              </a:lnSpc>
              <a:spcBef>
                <a:spcPts val="0"/>
              </a:spcBef>
              <a:spcAft>
                <a:spcPts val="1000"/>
              </a:spcAft>
              <a:buClrTx/>
              <a:buSzTx/>
              <a:buFontTx/>
              <a:buNone/>
              <a:defRPr kumimoji="0" lang="zh-CN" altLang="en-US" sz="2000" b="0" i="0" u="none" strike="noStrike" kern="1200" cap="none" spc="35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p>
        </p:txBody>
      </p:sp>
      <p:sp>
        <p:nvSpPr>
          <p:cNvPr id="1048846" name="文本占位符 4"/>
          <p:cNvSpPr>
            <a:spLocks noGrp="1"/>
          </p:cNvSpPr>
          <p:nvPr>
            <p:ph type="body" idx="2" hasCustomPrompt="1"/>
            <p:custDataLst>
              <p:tags r:id="rId8"/>
            </p:custDataLst>
          </p:nvPr>
        </p:nvSpPr>
        <p:spPr>
          <a:xfrm>
            <a:off x="6588469" y="1490493"/>
            <a:ext cx="2517109" cy="608418"/>
          </a:xfrm>
        </p:spPr>
        <p:txBody>
          <a:bodyPr vert="horz" wrap="square" lIns="101600" tIns="90000" rIns="82550" bIns="0" rtlCol="0" anchor="t"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2800" b="0" i="0" u="none" strike="noStrike" kern="1200" cap="none" spc="0" normalizeH="0" baseline="0" noProof="1" dirty="0">
                <a:solidFill>
                  <a:schemeClr val="dk1">
                    <a:lumMod val="85000"/>
                    <a:lumOff val="15000"/>
                  </a:schemeClr>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p>
        </p:txBody>
      </p:sp>
      <p:sp>
        <p:nvSpPr>
          <p:cNvPr id="1048847" name="标题 5"/>
          <p:cNvSpPr>
            <a:spLocks noGrp="1"/>
          </p:cNvSpPr>
          <p:nvPr>
            <p:ph type="title" idx="3" hasCustomPrompt="1"/>
            <p:custDataLst>
              <p:tags r:id="rId9"/>
            </p:custDataLst>
          </p:nvPr>
        </p:nvSpPr>
        <p:spPr>
          <a:xfrm>
            <a:off x="6588369" y="2304493"/>
            <a:ext cx="4850099" cy="2210850"/>
          </a:xfrm>
        </p:spPr>
        <p:txBody>
          <a:bodyPr vert="horz" wrap="square" lIns="101600" tIns="38100" rIns="76200" bIns="38100" rtlCol="0" anchor="ctr"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150" normalizeH="0" baseline="0" noProof="1" dirty="0">
                <a:solidFill>
                  <a:schemeClr val="dk1">
                    <a:lumMod val="85000"/>
                    <a:lumOff val="15000"/>
                  </a:schemeClr>
                </a:solidFill>
                <a:latin typeface="Arial" panose="020B0604020202020204" pitchFamily="34" charset="0"/>
                <a:ea typeface="汉仪铸字超然体W" charset="-122"/>
                <a:cs typeface="+mn-cs"/>
              </a:defRPr>
            </a:lvl1pPr>
          </a:lstStyle>
          <a:p>
            <a:pPr lvl="0"/>
            <a:r>
              <a:rPr>
                <a:sym typeface="+mn-ea"/>
              </a:rPr>
              <a:t>编辑标题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2097245" name="图片 6"/>
          <p:cNvPicPr>
            <a:picLocks noChangeAspect="1"/>
          </p:cNvPicPr>
          <p:nvPr>
            <p:custDataLst>
              <p:tags r:id="rId1"/>
            </p:custDataLst>
          </p:nvPr>
        </p:nvPicPr>
        <p:blipFill>
          <a:blip r:embed="rId9"/>
          <a:stretch>
            <a:fillRect/>
          </a:stretch>
        </p:blipFill>
        <p:spPr>
          <a:xfrm>
            <a:off x="0" y="575"/>
            <a:ext cx="12193257" cy="6858119"/>
          </a:xfrm>
          <a:prstGeom prst="rect">
            <a:avLst/>
          </a:prstGeom>
        </p:spPr>
      </p:pic>
      <p:pic>
        <p:nvPicPr>
          <p:cNvPr id="2097246" name="图片 5"/>
          <p:cNvPicPr>
            <a:picLocks noChangeAspect="1"/>
          </p:cNvPicPr>
          <p:nvPr>
            <p:custDataLst>
              <p:tags r:id="rId2"/>
            </p:custDataLst>
          </p:nvPr>
        </p:nvPicPr>
        <p:blipFill>
          <a:blip r:embed="rId10"/>
          <a:srcRect l="-497" b="-970"/>
          <a:stretch>
            <a:fillRect/>
          </a:stretch>
        </p:blipFill>
        <p:spPr>
          <a:xfrm>
            <a:off x="775070" y="524193"/>
            <a:ext cx="11417565" cy="5810249"/>
          </a:xfrm>
          <a:prstGeom prst="rect">
            <a:avLst/>
          </a:prstGeom>
        </p:spPr>
      </p:pic>
      <p:pic>
        <p:nvPicPr>
          <p:cNvPr id="2097247" name="图片 183"/>
          <p:cNvPicPr>
            <a:picLocks noChangeAspect="1"/>
          </p:cNvPicPr>
          <p:nvPr>
            <p:custDataLst>
              <p:tags r:id="rId3"/>
            </p:custDataLst>
          </p:nvPr>
        </p:nvPicPr>
        <p:blipFill>
          <a:blip r:embed="rId11"/>
          <a:srcRect t="-33899" r="-24067"/>
          <a:stretch>
            <a:fillRect/>
          </a:stretch>
        </p:blipFill>
        <p:spPr>
          <a:xfrm>
            <a:off x="0" y="5207000"/>
            <a:ext cx="1730284" cy="1651635"/>
          </a:xfrm>
          <a:prstGeom prst="rect">
            <a:avLst/>
          </a:prstGeom>
        </p:spPr>
      </p:pic>
      <p:sp>
        <p:nvSpPr>
          <p:cNvPr id="1048894" name="标题 1"/>
          <p:cNvSpPr>
            <a:spLocks noGrp="1"/>
          </p:cNvSpPr>
          <p:nvPr>
            <p:ph type="title"/>
            <p:custDataLst>
              <p:tags r:id="rId4"/>
            </p:custDataLst>
          </p:nvPr>
        </p:nvSpPr>
        <p:spPr/>
        <p:txBody>
          <a:bodyPr/>
          <a:lstStyle>
            <a:lvl1pPr>
              <a:defRPr baseline="0">
                <a:solidFill>
                  <a:schemeClr val="tx1"/>
                </a:solidFill>
                <a:latin typeface="Arial" panose="020B0604020202020204" pitchFamily="34" charset="0"/>
                <a:ea typeface="汉仪中等线简" charset="-122"/>
              </a:defRPr>
            </a:lvl1pPr>
          </a:lstStyle>
          <a:p>
            <a:r>
              <a:rPr lang="zh-CN" altLang="en-US" dirty="0"/>
              <a:t>单击此处编辑母版标题样式</a:t>
            </a:r>
          </a:p>
        </p:txBody>
      </p:sp>
      <p:sp>
        <p:nvSpPr>
          <p:cNvPr id="1048895"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96"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897"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2097217"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1048827" name="矩形 5"/>
          <p:cNvSpPr/>
          <p:nvPr>
            <p:custDataLst>
              <p:tags r:id="rId2"/>
            </p:custDataLst>
          </p:nvPr>
        </p:nvSpPr>
        <p:spPr>
          <a:xfrm>
            <a:off x="293594"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2097218" name="图片 183"/>
          <p:cNvPicPr>
            <a:picLocks noChangeAspect="1"/>
          </p:cNvPicPr>
          <p:nvPr>
            <p:custDataLst>
              <p:tags r:id="rId3"/>
            </p:custDataLst>
          </p:nvPr>
        </p:nvPicPr>
        <p:blipFill>
          <a:blip r:embed="rId11"/>
          <a:srcRect t="-33899" r="-24067"/>
          <a:stretch>
            <a:fillRect/>
          </a:stretch>
        </p:blipFill>
        <p:spPr>
          <a:xfrm>
            <a:off x="635" y="5588782"/>
            <a:ext cx="1329657" cy="1269218"/>
          </a:xfrm>
          <a:prstGeom prst="rect">
            <a:avLst/>
          </a:prstGeom>
        </p:spPr>
      </p:pic>
      <p:sp>
        <p:nvSpPr>
          <p:cNvPr id="1048828"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等线简" charset="-122"/>
              </a:defRPr>
            </a:lvl1pPr>
          </a:lstStyle>
          <a:p>
            <a:r>
              <a:rPr lang="zh-CN" altLang="en-US" dirty="0"/>
              <a:t>单击此处编辑标题</a:t>
            </a:r>
          </a:p>
        </p:txBody>
      </p:sp>
      <p:sp>
        <p:nvSpPr>
          <p:cNvPr id="1048829"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30"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31"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832"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2097241" name="图片 7"/>
          <p:cNvPicPr>
            <a:picLocks noChangeAspect="1"/>
          </p:cNvPicPr>
          <p:nvPr>
            <p:custDataLst>
              <p:tags r:id="rId1"/>
            </p:custDataLst>
          </p:nvPr>
        </p:nvPicPr>
        <p:blipFill>
          <a:blip r:embed="rId10"/>
          <a:stretch>
            <a:fillRect/>
          </a:stretch>
        </p:blipFill>
        <p:spPr>
          <a:xfrm>
            <a:off x="635" y="-60"/>
            <a:ext cx="12192622" cy="6858119"/>
          </a:xfrm>
          <a:prstGeom prst="rect">
            <a:avLst/>
          </a:prstGeom>
        </p:spPr>
      </p:pic>
      <p:sp>
        <p:nvSpPr>
          <p:cNvPr id="1048880" name="矩形 5"/>
          <p:cNvSpPr/>
          <p:nvPr>
            <p:custDataLst>
              <p:tags r:id="rId2"/>
            </p:custDataLst>
          </p:nvPr>
        </p:nvSpPr>
        <p:spPr>
          <a:xfrm>
            <a:off x="794" y="1"/>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sp>
        <p:nvSpPr>
          <p:cNvPr id="1048881" name="标题 1"/>
          <p:cNvSpPr>
            <a:spLocks noGrp="1"/>
          </p:cNvSpPr>
          <p:nvPr>
            <p:ph type="title" hasCustomPrompt="1"/>
            <p:custDataLst>
              <p:tags r:id="rId3"/>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等线简" charset="-122"/>
              </a:defRPr>
            </a:lvl1pPr>
          </a:lstStyle>
          <a:p>
            <a:r>
              <a:rPr lang="zh-CN" altLang="en-US" dirty="0"/>
              <a:t>单击编辑标题</a:t>
            </a:r>
          </a:p>
        </p:txBody>
      </p:sp>
      <p:sp>
        <p:nvSpPr>
          <p:cNvPr id="1048882" name="日期占位符 2"/>
          <p:cNvSpPr>
            <a:spLocks noGrp="1"/>
          </p:cNvSpPr>
          <p:nvPr>
            <p:ph type="dt" sz="half" idx="10"/>
            <p:custDataLst>
              <p:tags r:id="rId4"/>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83" name="页脚占位符 3"/>
          <p:cNvSpPr>
            <a:spLocks noGrp="1"/>
          </p:cNvSpPr>
          <p:nvPr>
            <p:ph type="ftr" sz="quarter" idx="11"/>
            <p:custDataLst>
              <p:tags r:id="rId5"/>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884"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885"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86"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2097231" name="图片 7"/>
          <p:cNvPicPr>
            <a:picLocks noChangeAspect="1"/>
          </p:cNvPicPr>
          <p:nvPr>
            <p:custDataLst>
              <p:tags r:id="rId1"/>
            </p:custDataLst>
          </p:nvPr>
        </p:nvPicPr>
        <p:blipFill>
          <a:blip r:embed="rId11"/>
          <a:stretch>
            <a:fillRect/>
          </a:stretch>
        </p:blipFill>
        <p:spPr>
          <a:xfrm>
            <a:off x="794" y="258"/>
            <a:ext cx="12192000" cy="6857802"/>
          </a:xfrm>
          <a:prstGeom prst="rect">
            <a:avLst/>
          </a:prstGeom>
        </p:spPr>
      </p:pic>
      <p:sp>
        <p:nvSpPr>
          <p:cNvPr id="1048854" name="矩形 5"/>
          <p:cNvSpPr/>
          <p:nvPr>
            <p:custDataLst>
              <p:tags r:id="rId2"/>
            </p:custDataLst>
          </p:nvPr>
        </p:nvSpPr>
        <p:spPr>
          <a:xfrm>
            <a:off x="159"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2097232" name="图片 183"/>
          <p:cNvPicPr>
            <a:picLocks noChangeAspect="1"/>
          </p:cNvPicPr>
          <p:nvPr>
            <p:custDataLst>
              <p:tags r:id="rId3"/>
            </p:custDataLst>
          </p:nvPr>
        </p:nvPicPr>
        <p:blipFill>
          <a:blip r:embed="rId12"/>
          <a:srcRect t="-33899" r="-24067"/>
          <a:stretch>
            <a:fillRect/>
          </a:stretch>
        </p:blipFill>
        <p:spPr>
          <a:xfrm>
            <a:off x="0" y="5207000"/>
            <a:ext cx="1730284" cy="1651635"/>
          </a:xfrm>
          <a:prstGeom prst="rect">
            <a:avLst/>
          </a:prstGeom>
        </p:spPr>
      </p:pic>
      <p:sp>
        <p:nvSpPr>
          <p:cNvPr id="1048855"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等线简" charset="-122"/>
              </a:defRPr>
            </a:lvl1pPr>
          </a:lstStyle>
          <a:p>
            <a:r>
              <a:rPr lang="zh-CN" altLang="en-US" dirty="0"/>
              <a:t>单击此处编辑母版标题样式</a:t>
            </a:r>
          </a:p>
        </p:txBody>
      </p:sp>
      <p:sp>
        <p:nvSpPr>
          <p:cNvPr id="1048856"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57"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858"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859"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等线简" charset="-122"/>
              </a:defRPr>
            </a:lvl1pPr>
          </a:lstStyle>
          <a:p>
            <a:pPr lvl="0"/>
            <a:r>
              <a:rPr lang="zh-CN" altLang="en-US" dirty="0"/>
              <a:t>单击此处编辑母版文本样式</a:t>
            </a:r>
          </a:p>
        </p:txBody>
      </p:sp>
      <p:sp>
        <p:nvSpPr>
          <p:cNvPr id="1048860"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2097251"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1048903" name="矩形 5"/>
          <p:cNvSpPr/>
          <p:nvPr>
            <p:custDataLst>
              <p:tags r:id="rId2"/>
            </p:custDataLst>
          </p:nvPr>
        </p:nvSpPr>
        <p:spPr>
          <a:xfrm>
            <a:off x="159" y="5029202"/>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1048904" name="标题 1"/>
          <p:cNvSpPr>
            <a:spLocks noGrp="1"/>
          </p:cNvSpPr>
          <p:nvPr>
            <p:ph type="title"/>
            <p:custDataLst>
              <p:tags r:id="rId3"/>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等线简" charset="-122"/>
              </a:defRPr>
            </a:lvl1pPr>
          </a:lstStyle>
          <a:p>
            <a:r>
              <a:rPr lang="zh-CN" altLang="en-US" dirty="0"/>
              <a:t>单击此处编辑母版标题样式</a:t>
            </a:r>
          </a:p>
        </p:txBody>
      </p:sp>
      <p:sp>
        <p:nvSpPr>
          <p:cNvPr id="1048905" name="日期占位符 2"/>
          <p:cNvSpPr>
            <a:spLocks noGrp="1"/>
          </p:cNvSpPr>
          <p:nvPr>
            <p:ph type="dt" sz="half" idx="10"/>
            <p:custDataLst>
              <p:tags r:id="rId4"/>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906" name="页脚占位符 3"/>
          <p:cNvSpPr>
            <a:spLocks noGrp="1"/>
          </p:cNvSpPr>
          <p:nvPr>
            <p:ph type="ftr" sz="quarter" idx="11"/>
            <p:custDataLst>
              <p:tags r:id="rId5"/>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907"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908"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90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等线简"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2097236" name="图片 7"/>
          <p:cNvPicPr>
            <a:picLocks noChangeAspect="1"/>
          </p:cNvPicPr>
          <p:nvPr>
            <p:custDataLst>
              <p:tags r:id="rId1"/>
            </p:custDataLst>
          </p:nvPr>
        </p:nvPicPr>
        <p:blipFill>
          <a:blip r:embed="rId13"/>
          <a:stretch>
            <a:fillRect/>
          </a:stretch>
        </p:blipFill>
        <p:spPr>
          <a:xfrm>
            <a:off x="635" y="575"/>
            <a:ext cx="12192000" cy="6858119"/>
          </a:xfrm>
          <a:prstGeom prst="rect">
            <a:avLst/>
          </a:prstGeom>
        </p:spPr>
      </p:pic>
      <p:sp>
        <p:nvSpPr>
          <p:cNvPr id="1048867" name="矩形 5"/>
          <p:cNvSpPr/>
          <p:nvPr>
            <p:custDataLst>
              <p:tags r:id="rId2"/>
            </p:custDataLst>
          </p:nvPr>
        </p:nvSpPr>
        <p:spPr>
          <a:xfrm>
            <a:off x="159" y="3175"/>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2097237" name="图片 183"/>
          <p:cNvPicPr>
            <a:picLocks noChangeAspect="1"/>
          </p:cNvPicPr>
          <p:nvPr>
            <p:custDataLst>
              <p:tags r:id="rId3"/>
            </p:custDataLst>
          </p:nvPr>
        </p:nvPicPr>
        <p:blipFill>
          <a:blip r:embed="rId14"/>
          <a:srcRect t="-33899" r="-24067"/>
          <a:stretch>
            <a:fillRect/>
          </a:stretch>
        </p:blipFill>
        <p:spPr>
          <a:xfrm>
            <a:off x="0" y="5635790"/>
            <a:ext cx="1281075" cy="1222845"/>
          </a:xfrm>
          <a:prstGeom prst="rect">
            <a:avLst/>
          </a:prstGeom>
        </p:spPr>
      </p:pic>
      <p:sp>
        <p:nvSpPr>
          <p:cNvPr id="1048868" name="标题 1"/>
          <p:cNvSpPr>
            <a:spLocks noGrp="1"/>
          </p:cNvSpPr>
          <p:nvPr>
            <p:ph type="title"/>
            <p:custDataLst>
              <p:tags r:id="rId4"/>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等线简" charset="-122"/>
              </a:defRPr>
            </a:lvl1pPr>
          </a:lstStyle>
          <a:p>
            <a:r>
              <a:rPr lang="zh-CN" altLang="en-US" dirty="0"/>
              <a:t>单击此处编辑母版标题样式</a:t>
            </a:r>
          </a:p>
        </p:txBody>
      </p:sp>
      <p:sp>
        <p:nvSpPr>
          <p:cNvPr id="1048869"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870"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871"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872"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73"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等线简" charset="-122"/>
              </a:defRPr>
            </a:lvl1pPr>
            <a:lvl2pPr>
              <a:defRPr baseline="0">
                <a:solidFill>
                  <a:schemeClr val="tx1"/>
                </a:solidFill>
                <a:latin typeface="Arial" panose="020B0604020202020204" pitchFamily="34" charset="0"/>
                <a:ea typeface="汉仪中等线简" charset="-122"/>
              </a:defRPr>
            </a:lvl2pPr>
            <a:lvl3pPr>
              <a:defRPr baseline="0">
                <a:solidFill>
                  <a:schemeClr val="tx1"/>
                </a:solidFill>
                <a:latin typeface="Arial" panose="020B0604020202020204" pitchFamily="34" charset="0"/>
                <a:ea typeface="汉仪中等线简" charset="-122"/>
              </a:defRPr>
            </a:lvl3pPr>
            <a:lvl4pPr>
              <a:defRPr baseline="0">
                <a:solidFill>
                  <a:schemeClr val="tx1"/>
                </a:solidFill>
                <a:latin typeface="Arial" panose="020B0604020202020204" pitchFamily="34" charset="0"/>
                <a:ea typeface="汉仪中等线简" charset="-122"/>
              </a:defRPr>
            </a:lvl4pPr>
            <a:lvl5pPr>
              <a:defRPr baseline="0">
                <a:solidFill>
                  <a:schemeClr val="tx1"/>
                </a:solidFill>
                <a:latin typeface="Arial" panose="020B0604020202020204" pitchFamily="34" charset="0"/>
                <a:ea typeface="汉仪中等线简"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74"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等线简" charset="-122"/>
              </a:defRPr>
            </a:lvl1pPr>
          </a:lstStyle>
          <a:p>
            <a:pPr lvl="0"/>
            <a:r>
              <a:rPr lang="zh-CN" altLang="en-US" dirty="0"/>
              <a:t>单击此处编辑母版文本样式</a:t>
            </a:r>
          </a:p>
        </p:txBody>
      </p:sp>
      <p:sp>
        <p:nvSpPr>
          <p:cNvPr id="1048875"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等线简"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2097252" name="图片 7"/>
          <p:cNvPicPr>
            <a:picLocks noChangeAspect="1"/>
          </p:cNvPicPr>
          <p:nvPr>
            <p:custDataLst>
              <p:tags r:id="rId1"/>
            </p:custDataLst>
          </p:nvPr>
        </p:nvPicPr>
        <p:blipFill>
          <a:blip r:embed="rId10"/>
          <a:stretch>
            <a:fillRect/>
          </a:stretch>
        </p:blipFill>
        <p:spPr>
          <a:xfrm>
            <a:off x="0" y="-60"/>
            <a:ext cx="12193257" cy="6858119"/>
          </a:xfrm>
          <a:prstGeom prst="rect">
            <a:avLst/>
          </a:prstGeom>
        </p:spPr>
      </p:pic>
      <p:sp>
        <p:nvSpPr>
          <p:cNvPr id="1048910" name="矩形 5"/>
          <p:cNvSpPr/>
          <p:nvPr>
            <p:custDataLst>
              <p:tags r:id="rId2"/>
            </p:custDataLst>
          </p:nvPr>
        </p:nvSpPr>
        <p:spPr>
          <a:xfrm>
            <a:off x="1429" y="958590"/>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2097253" name="图片 183"/>
          <p:cNvPicPr>
            <a:picLocks noChangeAspect="1"/>
          </p:cNvPicPr>
          <p:nvPr>
            <p:custDataLst>
              <p:tags r:id="rId3"/>
            </p:custDataLst>
          </p:nvPr>
        </p:nvPicPr>
        <p:blipFill>
          <a:blip r:embed="rId11"/>
          <a:srcRect t="-33899" r="-24067"/>
          <a:stretch>
            <a:fillRect/>
          </a:stretch>
        </p:blipFill>
        <p:spPr>
          <a:xfrm>
            <a:off x="0" y="5635155"/>
            <a:ext cx="1281075" cy="1222845"/>
          </a:xfrm>
          <a:prstGeom prst="rect">
            <a:avLst/>
          </a:prstGeom>
        </p:spPr>
      </p:pic>
      <p:sp>
        <p:nvSpPr>
          <p:cNvPr id="1048911" name="标题 1"/>
          <p:cNvSpPr>
            <a:spLocks noGrp="1"/>
          </p:cNvSpPr>
          <p:nvPr>
            <p:ph type="title" hasCustomPrompt="1"/>
            <p:custDataLst>
              <p:tags r:id="rId4"/>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等线简" charset="-122"/>
              </a:defRPr>
            </a:lvl1pPr>
          </a:lstStyle>
          <a:p>
            <a:r>
              <a:rPr lang="zh-CN" altLang="en-US" dirty="0"/>
              <a:t>单击此处编辑标题</a:t>
            </a:r>
          </a:p>
        </p:txBody>
      </p:sp>
      <p:sp>
        <p:nvSpPr>
          <p:cNvPr id="1048912" name="日期占位符 2"/>
          <p:cNvSpPr>
            <a:spLocks noGrp="1"/>
          </p:cNvSpPr>
          <p:nvPr>
            <p:ph type="dt" sz="half" idx="10"/>
            <p:custDataLst>
              <p:tags r:id="rId5"/>
            </p:custDataLst>
          </p:nvPr>
        </p:nvSpPr>
        <p:spPr/>
        <p:txBody>
          <a:bodyPr/>
          <a:lstStyle>
            <a:lvl1pPr>
              <a:defRPr>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913" name="页脚占位符 3"/>
          <p:cNvSpPr>
            <a:spLocks noGrp="1"/>
          </p:cNvSpPr>
          <p:nvPr>
            <p:ph type="ftr" sz="quarter" idx="11"/>
            <p:custDataLst>
              <p:tags r:id="rId6"/>
            </p:custDataLst>
          </p:nvPr>
        </p:nvSpPr>
        <p:spPr/>
        <p:txBody>
          <a:bodyPr/>
          <a:lstStyle>
            <a:lvl1pPr>
              <a:defRPr>
                <a:latin typeface="Arial" panose="020B0604020202020204" pitchFamily="34" charset="0"/>
                <a:ea typeface="汉仪中等线简" charset="-122"/>
              </a:defRPr>
            </a:lvl1pPr>
          </a:lstStyle>
          <a:p>
            <a:endParaRPr lang="zh-CN" altLang="en-US" dirty="0"/>
          </a:p>
        </p:txBody>
      </p:sp>
      <p:sp>
        <p:nvSpPr>
          <p:cNvPr id="1048914"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915"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等线简"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959"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960"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961" name="日期占位符 3"/>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62" name="页脚占位符 4"/>
          <p:cNvSpPr>
            <a:spLocks noGrp="1"/>
          </p:cNvSpPr>
          <p:nvPr>
            <p:ph type="ftr" sz="quarter" idx="11"/>
          </p:nvPr>
        </p:nvSpPr>
        <p:spPr/>
        <p:txBody>
          <a:bodyPr/>
          <a:lstStyle/>
          <a:p>
            <a:endParaRPr lang="zh-CN" altLang="en-US"/>
          </a:p>
        </p:txBody>
      </p:sp>
      <p:sp>
        <p:nvSpPr>
          <p:cNvPr id="1048963" name="灯片编号占位符 5"/>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64" name="标题 1"/>
          <p:cNvSpPr>
            <a:spLocks noGrp="1"/>
          </p:cNvSpPr>
          <p:nvPr>
            <p:ph type="title"/>
          </p:nvPr>
        </p:nvSpPr>
        <p:spPr/>
        <p:txBody>
          <a:bodyPr/>
          <a:lstStyle/>
          <a:p>
            <a:r>
              <a:rPr lang="zh-CN" altLang="en-US"/>
              <a:t>单击此处编辑母版标题样式</a:t>
            </a:r>
          </a:p>
        </p:txBody>
      </p:sp>
      <p:sp>
        <p:nvSpPr>
          <p:cNvPr id="1048965"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6"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7" name="日期占位符 4"/>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68" name="页脚占位符 5"/>
          <p:cNvSpPr>
            <a:spLocks noGrp="1"/>
          </p:cNvSpPr>
          <p:nvPr>
            <p:ph type="ftr" sz="quarter" idx="11"/>
          </p:nvPr>
        </p:nvSpPr>
        <p:spPr/>
        <p:txBody>
          <a:bodyPr/>
          <a:lstStyle/>
          <a:p>
            <a:endParaRPr lang="zh-CN" altLang="en-US"/>
          </a:p>
        </p:txBody>
      </p:sp>
      <p:sp>
        <p:nvSpPr>
          <p:cNvPr id="1048969" name="灯片编号占位符 6"/>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970"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971"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2"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3"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4"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5" name="日期占位符 6"/>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76" name="页脚占位符 7"/>
          <p:cNvSpPr>
            <a:spLocks noGrp="1"/>
          </p:cNvSpPr>
          <p:nvPr>
            <p:ph type="ftr" sz="quarter" idx="11"/>
          </p:nvPr>
        </p:nvSpPr>
        <p:spPr/>
        <p:txBody>
          <a:bodyPr/>
          <a:lstStyle/>
          <a:p>
            <a:endParaRPr lang="zh-CN" altLang="en-US"/>
          </a:p>
        </p:txBody>
      </p:sp>
      <p:sp>
        <p:nvSpPr>
          <p:cNvPr id="1048977" name="灯片编号占位符 8"/>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34" name="标题 1"/>
          <p:cNvSpPr>
            <a:spLocks noGrp="1"/>
          </p:cNvSpPr>
          <p:nvPr>
            <p:ph type="title"/>
          </p:nvPr>
        </p:nvSpPr>
        <p:spPr/>
        <p:txBody>
          <a:bodyPr/>
          <a:lstStyle/>
          <a:p>
            <a:r>
              <a:rPr lang="zh-CN" altLang="en-US"/>
              <a:t>单击此处编辑母版标题样式</a:t>
            </a:r>
          </a:p>
        </p:txBody>
      </p:sp>
      <p:sp>
        <p:nvSpPr>
          <p:cNvPr id="1048935" name="日期占位符 2"/>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36" name="页脚占位符 3"/>
          <p:cNvSpPr>
            <a:spLocks noGrp="1"/>
          </p:cNvSpPr>
          <p:nvPr>
            <p:ph type="ftr" sz="quarter" idx="11"/>
          </p:nvPr>
        </p:nvSpPr>
        <p:spPr/>
        <p:txBody>
          <a:bodyPr/>
          <a:lstStyle/>
          <a:p>
            <a:endParaRPr lang="zh-CN" altLang="en-US"/>
          </a:p>
        </p:txBody>
      </p:sp>
      <p:sp>
        <p:nvSpPr>
          <p:cNvPr id="1048937" name="灯片编号占位符 4"/>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78" name="日期占位符 1"/>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79" name="页脚占位符 2"/>
          <p:cNvSpPr>
            <a:spLocks noGrp="1"/>
          </p:cNvSpPr>
          <p:nvPr>
            <p:ph type="ftr" sz="quarter" idx="11"/>
          </p:nvPr>
        </p:nvSpPr>
        <p:spPr/>
        <p:txBody>
          <a:bodyPr/>
          <a:lstStyle/>
          <a:p>
            <a:endParaRPr lang="zh-CN" altLang="en-US"/>
          </a:p>
        </p:txBody>
      </p:sp>
      <p:sp>
        <p:nvSpPr>
          <p:cNvPr id="1048980" name="灯片编号占位符 3"/>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98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98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84" name="日期占位符 4"/>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85" name="页脚占位符 5"/>
          <p:cNvSpPr>
            <a:spLocks noGrp="1"/>
          </p:cNvSpPr>
          <p:nvPr>
            <p:ph type="ftr" sz="quarter" idx="11"/>
          </p:nvPr>
        </p:nvSpPr>
        <p:spPr/>
        <p:txBody>
          <a:bodyPr/>
          <a:lstStyle/>
          <a:p>
            <a:endParaRPr lang="zh-CN" altLang="en-US"/>
          </a:p>
        </p:txBody>
      </p:sp>
      <p:sp>
        <p:nvSpPr>
          <p:cNvPr id="1048986" name="灯片编号占位符 6"/>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4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949"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5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51" name="日期占位符 4"/>
          <p:cNvSpPr>
            <a:spLocks noGrp="1"/>
          </p:cNvSpPr>
          <p:nvPr>
            <p:ph type="dt" sz="half" idx="10"/>
          </p:nvPr>
        </p:nvSpPr>
        <p:spPr/>
        <p:txBody>
          <a:bodyPr/>
          <a:lstStyle/>
          <a:p>
            <a:fld id="{40FAD053-F46E-47B1-A443-B9AB089755FA}" type="datetimeFigureOut">
              <a:rPr lang="zh-CN" altLang="en-US" smtClean="0"/>
              <a:t>2023/4/5</a:t>
            </a:fld>
            <a:endParaRPr lang="zh-CN" altLang="en-US"/>
          </a:p>
        </p:txBody>
      </p:sp>
      <p:sp>
        <p:nvSpPr>
          <p:cNvPr id="1048952" name="页脚占位符 5"/>
          <p:cNvSpPr>
            <a:spLocks noGrp="1"/>
          </p:cNvSpPr>
          <p:nvPr>
            <p:ph type="ftr" sz="quarter" idx="11"/>
          </p:nvPr>
        </p:nvSpPr>
        <p:spPr/>
        <p:txBody>
          <a:bodyPr/>
          <a:lstStyle/>
          <a:p>
            <a:endParaRPr lang="zh-CN" altLang="en-US"/>
          </a:p>
        </p:txBody>
      </p:sp>
      <p:sp>
        <p:nvSpPr>
          <p:cNvPr id="1048953" name="灯片编号占位符 6"/>
          <p:cNvSpPr>
            <a:spLocks noGrp="1"/>
          </p:cNvSpPr>
          <p:nvPr>
            <p:ph type="sldNum" sz="quarter" idx="12"/>
          </p:nvPr>
        </p:nvSpPr>
        <p:spPr/>
        <p:txBody>
          <a:bodyPr/>
          <a:lstStyle/>
          <a:p>
            <a:fld id="{BE1AEEBC-6302-4342-90AC-71AD949F3638}" type="slidenum">
              <a:rPr lang="zh-CN" altLang="en-US" smtClean="0"/>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4"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925"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6"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AD053-F46E-47B1-A443-B9AB089755FA}" type="datetimeFigureOut">
              <a:rPr lang="zh-CN" altLang="en-US" smtClean="0"/>
              <a:t>2023/4/5</a:t>
            </a:fld>
            <a:endParaRPr lang="zh-CN" altLang="en-US"/>
          </a:p>
        </p:txBody>
      </p:sp>
      <p:sp>
        <p:nvSpPr>
          <p:cNvPr id="1048927"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928"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AEEBC-6302-4342-90AC-71AD949F36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1048577"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8"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中等线简" charset="-122"/>
              </a:defRPr>
            </a:lvl1pPr>
          </a:lstStyle>
          <a:p>
            <a:fld id="{760FBDFE-C587-4B4C-A407-44438C67B59E}" type="datetimeFigureOut">
              <a:rPr lang="zh-CN" altLang="en-US" smtClean="0"/>
              <a:t>2023/4/5</a:t>
            </a:fld>
            <a:endParaRPr lang="zh-CN" altLang="en-US"/>
          </a:p>
        </p:txBody>
      </p:sp>
      <p:sp>
        <p:nvSpPr>
          <p:cNvPr id="1048579"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中等线简" charset="-122"/>
              </a:defRPr>
            </a:lvl1pPr>
          </a:lstStyle>
          <a:p>
            <a:endParaRPr lang="zh-CN" altLang="en-US" dirty="0"/>
          </a:p>
        </p:txBody>
      </p:sp>
      <p:sp>
        <p:nvSpPr>
          <p:cNvPr id="1048580"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中等线简" charset="-122"/>
              </a:defRPr>
            </a:lvl1pPr>
          </a:lstStyle>
          <a:p>
            <a:fld id="{49AE70B2-8BF9-45C0-BB95-33D1B9D3A854}" type="slidenum">
              <a:rPr lang="zh-CN" altLang="en-US" smtClean="0"/>
              <a:t>‹#›</a:t>
            </a:fld>
            <a:endParaRPr lang="zh-CN" altLang="en-US" dirty="0"/>
          </a:p>
        </p:txBody>
      </p:sp>
      <p:sp>
        <p:nvSpPr>
          <p:cNvPr id="1048581"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latin typeface="Arial" panose="020B0604020202020204" pitchFamily="34" charset="0"/>
          <a:ea typeface="汉仪中等线简"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汉仪中等线简"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Arial" panose="020B0604020202020204" pitchFamily="34" charset="0"/>
          <a:ea typeface="汉仪中等线简"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汉仪中等线简"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汉仪中等线简"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汉仪中等线简"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60.xml"/><Relationship Id="rId7" Type="http://schemas.openxmlformats.org/officeDocument/2006/relationships/image" Target="../media/image12.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tags" Target="../tags/tag313.xml"/><Relationship Id="rId18" Type="http://schemas.openxmlformats.org/officeDocument/2006/relationships/tags" Target="../tags/tag318.xml"/><Relationship Id="rId26" Type="http://schemas.openxmlformats.org/officeDocument/2006/relationships/image" Target="../media/image27.png"/><Relationship Id="rId3" Type="http://schemas.openxmlformats.org/officeDocument/2006/relationships/tags" Target="../tags/tag303.xml"/><Relationship Id="rId21" Type="http://schemas.openxmlformats.org/officeDocument/2006/relationships/slideLayout" Target="../slideLayouts/slideLayout14.xml"/><Relationship Id="rId7" Type="http://schemas.openxmlformats.org/officeDocument/2006/relationships/tags" Target="../tags/tag307.xml"/><Relationship Id="rId12" Type="http://schemas.openxmlformats.org/officeDocument/2006/relationships/tags" Target="../tags/tag312.xml"/><Relationship Id="rId17" Type="http://schemas.openxmlformats.org/officeDocument/2006/relationships/tags" Target="../tags/tag317.xml"/><Relationship Id="rId25" Type="http://schemas.openxmlformats.org/officeDocument/2006/relationships/image" Target="../media/image26.png"/><Relationship Id="rId2" Type="http://schemas.openxmlformats.org/officeDocument/2006/relationships/tags" Target="../tags/tag302.xml"/><Relationship Id="rId16" Type="http://schemas.openxmlformats.org/officeDocument/2006/relationships/tags" Target="../tags/tag316.xml"/><Relationship Id="rId20" Type="http://schemas.openxmlformats.org/officeDocument/2006/relationships/tags" Target="../tags/tag320.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tags" Target="../tags/tag311.xml"/><Relationship Id="rId24" Type="http://schemas.openxmlformats.org/officeDocument/2006/relationships/image" Target="../media/image25.png"/><Relationship Id="rId5" Type="http://schemas.openxmlformats.org/officeDocument/2006/relationships/tags" Target="../tags/tag305.xml"/><Relationship Id="rId15" Type="http://schemas.openxmlformats.org/officeDocument/2006/relationships/tags" Target="../tags/tag315.xml"/><Relationship Id="rId23" Type="http://schemas.openxmlformats.org/officeDocument/2006/relationships/image" Target="../media/image24.png"/><Relationship Id="rId10" Type="http://schemas.openxmlformats.org/officeDocument/2006/relationships/tags" Target="../tags/tag310.xml"/><Relationship Id="rId19" Type="http://schemas.openxmlformats.org/officeDocument/2006/relationships/tags" Target="../tags/tag319.xml"/><Relationship Id="rId4" Type="http://schemas.openxmlformats.org/officeDocument/2006/relationships/tags" Target="../tags/tag304.xml"/><Relationship Id="rId9" Type="http://schemas.openxmlformats.org/officeDocument/2006/relationships/tags" Target="../tags/tag309.xml"/><Relationship Id="rId14" Type="http://schemas.openxmlformats.org/officeDocument/2006/relationships/tags" Target="../tags/tag314.xml"/><Relationship Id="rId22" Type="http://schemas.openxmlformats.org/officeDocument/2006/relationships/image" Target="../media/image23.png"/><Relationship Id="rId27"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tags" Target="../tags/tag346.xml"/><Relationship Id="rId3" Type="http://schemas.openxmlformats.org/officeDocument/2006/relationships/tags" Target="../tags/tag323.xml"/><Relationship Id="rId21" Type="http://schemas.openxmlformats.org/officeDocument/2006/relationships/tags" Target="../tags/tag341.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tags" Target="../tags/tag345.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tags" Target="../tags/tag340.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24" Type="http://schemas.openxmlformats.org/officeDocument/2006/relationships/tags" Target="../tags/tag344.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28" Type="http://schemas.openxmlformats.org/officeDocument/2006/relationships/slideLayout" Target="../slideLayouts/slideLayout14.xml"/><Relationship Id="rId10" Type="http://schemas.openxmlformats.org/officeDocument/2006/relationships/tags" Target="../tags/tag330.xml"/><Relationship Id="rId19" Type="http://schemas.openxmlformats.org/officeDocument/2006/relationships/tags" Target="../tags/tag339.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 Id="rId27" Type="http://schemas.openxmlformats.org/officeDocument/2006/relationships/tags" Target="../tags/tag347.xml"/></Relationships>
</file>

<file path=ppt/slides/_rels/slide12.xml.rels><?xml version="1.0" encoding="UTF-8" standalone="yes"?>
<Relationships xmlns="http://schemas.openxmlformats.org/package/2006/relationships"><Relationship Id="rId8" Type="http://schemas.openxmlformats.org/officeDocument/2006/relationships/tags" Target="../tags/tag355.xml"/><Relationship Id="rId13" Type="http://schemas.openxmlformats.org/officeDocument/2006/relationships/slideLayout" Target="../slideLayouts/slideLayout18.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tags" Target="../tags/tag359.xml"/><Relationship Id="rId2" Type="http://schemas.openxmlformats.org/officeDocument/2006/relationships/tags" Target="../tags/tag349.xml"/><Relationship Id="rId16" Type="http://schemas.openxmlformats.org/officeDocument/2006/relationships/image" Target="../media/image5.png"/><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tags" Target="../tags/tag358.xml"/><Relationship Id="rId5" Type="http://schemas.openxmlformats.org/officeDocument/2006/relationships/tags" Target="../tags/tag352.xml"/><Relationship Id="rId15" Type="http://schemas.openxmlformats.org/officeDocument/2006/relationships/image" Target="../media/image4.png"/><Relationship Id="rId10" Type="http://schemas.openxmlformats.org/officeDocument/2006/relationships/tags" Target="../tags/tag357.xml"/><Relationship Id="rId4" Type="http://schemas.openxmlformats.org/officeDocument/2006/relationships/tags" Target="../tags/tag351.xml"/><Relationship Id="rId9" Type="http://schemas.openxmlformats.org/officeDocument/2006/relationships/tags" Target="../tags/tag356.xml"/><Relationship Id="rId1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slideLayout" Target="../slideLayouts/slideLayout18.xml"/><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tags" Target="../tags/tag371.xml"/><Relationship Id="rId2" Type="http://schemas.openxmlformats.org/officeDocument/2006/relationships/tags" Target="../tags/tag361.xml"/><Relationship Id="rId16" Type="http://schemas.openxmlformats.org/officeDocument/2006/relationships/image" Target="../media/image5.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tags" Target="../tags/tag370.xml"/><Relationship Id="rId5" Type="http://schemas.openxmlformats.org/officeDocument/2006/relationships/tags" Target="../tags/tag364.xml"/><Relationship Id="rId15" Type="http://schemas.openxmlformats.org/officeDocument/2006/relationships/image" Target="../media/image4.png"/><Relationship Id="rId10" Type="http://schemas.openxmlformats.org/officeDocument/2006/relationships/tags" Target="../tags/tag369.xml"/><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image" Target="../media/image1.png"/><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slideLayout" Target="../slideLayouts/slideLayout18.xml"/><Relationship Id="rId2" Type="http://schemas.openxmlformats.org/officeDocument/2006/relationships/tags" Target="../tags/tag373.xml"/><Relationship Id="rId16" Type="http://schemas.openxmlformats.org/officeDocument/2006/relationships/image" Target="../media/image29.png"/><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5" Type="http://schemas.openxmlformats.org/officeDocument/2006/relationships/image" Target="../media/image5.png"/><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85.xml"/><Relationship Id="rId7" Type="http://schemas.openxmlformats.org/officeDocument/2006/relationships/image" Target="../media/image12.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3.xml"/><Relationship Id="rId18" Type="http://schemas.openxmlformats.org/officeDocument/2006/relationships/slideLayout" Target="../slideLayouts/slideLayout18.xml"/><Relationship Id="rId3" Type="http://schemas.openxmlformats.org/officeDocument/2006/relationships/tags" Target="../tags/tag163.xml"/><Relationship Id="rId21" Type="http://schemas.openxmlformats.org/officeDocument/2006/relationships/image" Target="../media/image15.png"/><Relationship Id="rId7" Type="http://schemas.openxmlformats.org/officeDocument/2006/relationships/tags" Target="../tags/tag167.xml"/><Relationship Id="rId12" Type="http://schemas.openxmlformats.org/officeDocument/2006/relationships/tags" Target="../tags/tag172.xml"/><Relationship Id="rId17" Type="http://schemas.openxmlformats.org/officeDocument/2006/relationships/tags" Target="../tags/tag177.xml"/><Relationship Id="rId2" Type="http://schemas.openxmlformats.org/officeDocument/2006/relationships/tags" Target="../tags/tag162.xml"/><Relationship Id="rId16" Type="http://schemas.openxmlformats.org/officeDocument/2006/relationships/tags" Target="../tags/tag176.xml"/><Relationship Id="rId20" Type="http://schemas.openxmlformats.org/officeDocument/2006/relationships/image" Target="../media/image14.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5" Type="http://schemas.openxmlformats.org/officeDocument/2006/relationships/tags" Target="../tags/tag165.xml"/><Relationship Id="rId15" Type="http://schemas.openxmlformats.org/officeDocument/2006/relationships/tags" Target="../tags/tag175.xml"/><Relationship Id="rId23" Type="http://schemas.openxmlformats.org/officeDocument/2006/relationships/image" Target="../media/image17.png"/><Relationship Id="rId10" Type="http://schemas.openxmlformats.org/officeDocument/2006/relationships/tags" Target="../tags/tag170.xml"/><Relationship Id="rId19" Type="http://schemas.openxmlformats.org/officeDocument/2006/relationships/image" Target="../media/image1.png"/><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4.xml"/><Relationship Id="rId22"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slideLayout" Target="../slideLayouts/slideLayout18.xml"/><Relationship Id="rId3" Type="http://schemas.openxmlformats.org/officeDocument/2006/relationships/tags" Target="../tags/tag180.xml"/><Relationship Id="rId21" Type="http://schemas.openxmlformats.org/officeDocument/2006/relationships/image" Target="../media/image5.png"/><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 Type="http://schemas.openxmlformats.org/officeDocument/2006/relationships/tags" Target="../tags/tag179.xml"/><Relationship Id="rId16" Type="http://schemas.openxmlformats.org/officeDocument/2006/relationships/tags" Target="../tags/tag193.xml"/><Relationship Id="rId20" Type="http://schemas.openxmlformats.org/officeDocument/2006/relationships/image" Target="../media/image4.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image" Target="../media/image1.pn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4.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slideLayout" Target="../slideLayouts/slideLayout18.xml"/><Relationship Id="rId3" Type="http://schemas.openxmlformats.org/officeDocument/2006/relationships/tags" Target="../tags/tag197.xml"/><Relationship Id="rId21" Type="http://schemas.openxmlformats.org/officeDocument/2006/relationships/tags" Target="../tags/tag215.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tags" Target="../tags/tag219.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tags" Target="../tags/tag218.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image" Target="../media/image5.png"/><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image" Target="../media/image1.png"/></Relationships>
</file>

<file path=ppt/slides/_rels/slide5.xml.rels><?xml version="1.0" encoding="UTF-8" standalone="yes"?>
<Relationships xmlns="http://schemas.openxmlformats.org/package/2006/relationships"><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tags" Target="../tags/tag245.xml"/><Relationship Id="rId39" Type="http://schemas.openxmlformats.org/officeDocument/2006/relationships/tags" Target="../tags/tag258.xml"/><Relationship Id="rId21" Type="http://schemas.openxmlformats.org/officeDocument/2006/relationships/tags" Target="../tags/tag240.xml"/><Relationship Id="rId34" Type="http://schemas.openxmlformats.org/officeDocument/2006/relationships/tags" Target="../tags/tag253.xml"/><Relationship Id="rId42" Type="http://schemas.openxmlformats.org/officeDocument/2006/relationships/image" Target="../media/image4.png"/><Relationship Id="rId7" Type="http://schemas.openxmlformats.org/officeDocument/2006/relationships/tags" Target="../tags/tag226.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29" Type="http://schemas.openxmlformats.org/officeDocument/2006/relationships/tags" Target="../tags/tag248.xml"/><Relationship Id="rId41" Type="http://schemas.openxmlformats.org/officeDocument/2006/relationships/image" Target="../media/image1.png"/><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tags" Target="../tags/tag243.xml"/><Relationship Id="rId32" Type="http://schemas.openxmlformats.org/officeDocument/2006/relationships/tags" Target="../tags/tag251.xml"/><Relationship Id="rId37" Type="http://schemas.openxmlformats.org/officeDocument/2006/relationships/tags" Target="../tags/tag256.xml"/><Relationship Id="rId40" Type="http://schemas.openxmlformats.org/officeDocument/2006/relationships/slideLayout" Target="../slideLayouts/slideLayout18.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28" Type="http://schemas.openxmlformats.org/officeDocument/2006/relationships/tags" Target="../tags/tag247.xml"/><Relationship Id="rId36" Type="http://schemas.openxmlformats.org/officeDocument/2006/relationships/tags" Target="../tags/tag255.xml"/><Relationship Id="rId10" Type="http://schemas.openxmlformats.org/officeDocument/2006/relationships/tags" Target="../tags/tag229.xml"/><Relationship Id="rId19" Type="http://schemas.openxmlformats.org/officeDocument/2006/relationships/tags" Target="../tags/tag238.xml"/><Relationship Id="rId31" Type="http://schemas.openxmlformats.org/officeDocument/2006/relationships/tags" Target="../tags/tag250.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 Id="rId27" Type="http://schemas.openxmlformats.org/officeDocument/2006/relationships/tags" Target="../tags/tag246.xml"/><Relationship Id="rId30" Type="http://schemas.openxmlformats.org/officeDocument/2006/relationships/tags" Target="../tags/tag249.xml"/><Relationship Id="rId35" Type="http://schemas.openxmlformats.org/officeDocument/2006/relationships/tags" Target="../tags/tag254.xml"/><Relationship Id="rId43" Type="http://schemas.openxmlformats.org/officeDocument/2006/relationships/image" Target="../media/image5.png"/><Relationship Id="rId8" Type="http://schemas.openxmlformats.org/officeDocument/2006/relationships/tags" Target="../tags/tag227.xml"/><Relationship Id="rId3" Type="http://schemas.openxmlformats.org/officeDocument/2006/relationships/tags" Target="../tags/tag222.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tags" Target="../tags/tag244.xml"/><Relationship Id="rId33" Type="http://schemas.openxmlformats.org/officeDocument/2006/relationships/tags" Target="../tags/tag252.xml"/><Relationship Id="rId38" Type="http://schemas.openxmlformats.org/officeDocument/2006/relationships/tags" Target="../tags/tag257.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61.xml"/><Relationship Id="rId7" Type="http://schemas.openxmlformats.org/officeDocument/2006/relationships/slideLayout" Target="../slideLayouts/slideLayout18.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9.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18.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5.png"/><Relationship Id="rId5" Type="http://schemas.openxmlformats.org/officeDocument/2006/relationships/tags" Target="../tags/tag269.xml"/><Relationship Id="rId10" Type="http://schemas.openxmlformats.org/officeDocument/2006/relationships/image" Target="../media/image4.png"/><Relationship Id="rId4" Type="http://schemas.openxmlformats.org/officeDocument/2006/relationships/tags" Target="../tags/tag268.xml"/><Relationship Id="rId9" Type="http://schemas.openxmlformats.org/officeDocument/2006/relationships/image" Target="../media/image1.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tags" Target="../tags/tag284.xml"/><Relationship Id="rId18" Type="http://schemas.openxmlformats.org/officeDocument/2006/relationships/image" Target="../media/image5.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image" Target="../media/image1.png"/><Relationship Id="rId2" Type="http://schemas.openxmlformats.org/officeDocument/2006/relationships/tags" Target="../tags/tag273.xml"/><Relationship Id="rId16" Type="http://schemas.openxmlformats.org/officeDocument/2006/relationships/slideLayout" Target="../slideLayouts/slideLayout18.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tags" Target="../tags/tag286.xml"/><Relationship Id="rId10" Type="http://schemas.openxmlformats.org/officeDocument/2006/relationships/tags" Target="../tags/tag281.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tags" Target="../tags/tag285.xml"/></Relationships>
</file>

<file path=ppt/slides/_rels/slide9.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image" Target="../media/image5.png"/><Relationship Id="rId3" Type="http://schemas.openxmlformats.org/officeDocument/2006/relationships/tags" Target="../tags/tag289.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image" Target="../media/image4.png"/><Relationship Id="rId2" Type="http://schemas.openxmlformats.org/officeDocument/2006/relationships/tags" Target="../tags/tag288.xml"/><Relationship Id="rId16" Type="http://schemas.openxmlformats.org/officeDocument/2006/relationships/image" Target="../media/image1.png"/><Relationship Id="rId20" Type="http://schemas.openxmlformats.org/officeDocument/2006/relationships/image" Target="../media/image22.png"/><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5" Type="http://schemas.openxmlformats.org/officeDocument/2006/relationships/tags" Target="../tags/tag291.xml"/><Relationship Id="rId15" Type="http://schemas.openxmlformats.org/officeDocument/2006/relationships/slideLayout" Target="../slideLayouts/slideLayout18.xml"/><Relationship Id="rId10" Type="http://schemas.openxmlformats.org/officeDocument/2006/relationships/tags" Target="../tags/tag296.xml"/><Relationship Id="rId19" Type="http://schemas.openxmlformats.org/officeDocument/2006/relationships/image" Target="../media/image21.png"/><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6"/>
          <p:cNvPicPr>
            <a:picLocks noChangeAspect="1"/>
          </p:cNvPicPr>
          <p:nvPr>
            <p:custDataLst>
              <p:tags r:id="rId2"/>
            </p:custDataLst>
          </p:nvPr>
        </p:nvPicPr>
        <p:blipFill>
          <a:blip r:embed="rId5"/>
          <a:stretch>
            <a:fillRect/>
          </a:stretch>
        </p:blipFill>
        <p:spPr>
          <a:xfrm>
            <a:off x="0" y="575"/>
            <a:ext cx="12193257" cy="6858119"/>
          </a:xfrm>
          <a:prstGeom prst="rect">
            <a:avLst/>
          </a:prstGeom>
        </p:spPr>
      </p:pic>
      <p:pic>
        <p:nvPicPr>
          <p:cNvPr id="2097153" name="图片 183"/>
          <p:cNvPicPr>
            <a:picLocks noChangeAspect="1"/>
          </p:cNvPicPr>
          <p:nvPr>
            <p:custDataLst>
              <p:tags r:id="rId3"/>
            </p:custDataLst>
          </p:nvPr>
        </p:nvPicPr>
        <p:blipFill>
          <a:blip r:embed="rId6"/>
          <a:srcRect t="-33899" r="-24067"/>
          <a:stretch>
            <a:fillRect/>
          </a:stretch>
        </p:blipFill>
        <p:spPr>
          <a:xfrm>
            <a:off x="-3409" y="5228327"/>
            <a:ext cx="1730284" cy="1651635"/>
          </a:xfrm>
          <a:prstGeom prst="rect">
            <a:avLst/>
          </a:prstGeom>
        </p:spPr>
      </p:pic>
      <p:sp>
        <p:nvSpPr>
          <p:cNvPr id="1048585" name="任意多边形: 形状 7"/>
          <p:cNvSpPr/>
          <p:nvPr/>
        </p:nvSpPr>
        <p:spPr>
          <a:xfrm rot="2314411">
            <a:off x="-1755438" y="-1206698"/>
            <a:ext cx="6722852" cy="8406391"/>
          </a:xfrm>
          <a:custGeom>
            <a:avLst/>
            <a:gdLst>
              <a:gd name="connsiteX0" fmla="*/ 0 w 6722852"/>
              <a:gd name="connsiteY0" fmla="*/ 3036649 h 8406391"/>
              <a:gd name="connsiteX1" fmla="*/ 3807553 w 6722852"/>
              <a:gd name="connsiteY1" fmla="*/ 0 h 8406391"/>
              <a:gd name="connsiteX2" fmla="*/ 3906176 w 6722852"/>
              <a:gd name="connsiteY2" fmla="*/ 33394 h 8406391"/>
              <a:gd name="connsiteX3" fmla="*/ 6722852 w 6722852"/>
              <a:gd name="connsiteY3" fmla="*/ 4598391 h 8406391"/>
              <a:gd name="connsiteX4" fmla="*/ 6273165 w 6722852"/>
              <a:gd name="connsiteY4" fmla="*/ 6800163 h 8406391"/>
              <a:gd name="connsiteX5" fmla="*/ 6259047 w 6722852"/>
              <a:gd name="connsiteY5" fmla="*/ 6830066 h 8406391"/>
              <a:gd name="connsiteX6" fmla="*/ 4282546 w 6722852"/>
              <a:gd name="connsiteY6" fmla="*/ 8406391 h 840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2852" h="8406391">
                <a:moveTo>
                  <a:pt x="0" y="3036649"/>
                </a:moveTo>
                <a:lnTo>
                  <a:pt x="3807553" y="0"/>
                </a:lnTo>
                <a:lnTo>
                  <a:pt x="3906176" y="33394"/>
                </a:lnTo>
                <a:cubicBezTo>
                  <a:pt x="5538015" y="638583"/>
                  <a:pt x="6722852" y="2453504"/>
                  <a:pt x="6722852" y="4598391"/>
                </a:cubicBezTo>
                <a:cubicBezTo>
                  <a:pt x="6722852" y="5392412"/>
                  <a:pt x="6560479" y="6141213"/>
                  <a:pt x="6273165" y="6800163"/>
                </a:cubicBezTo>
                <a:lnTo>
                  <a:pt x="6259047" y="6830066"/>
                </a:lnTo>
                <a:lnTo>
                  <a:pt x="4282546" y="84063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097154" name="图片 6" descr="C:\Users\LENOVO\Pictures\Screenshots\屏幕截图_20230207_221733.png屏幕截图_20230207_221733"/>
          <p:cNvPicPr>
            <a:picLocks noChangeAspect="1"/>
          </p:cNvPicPr>
          <p:nvPr/>
        </p:nvPicPr>
        <p:blipFill>
          <a:blip r:embed="rId7"/>
          <a:srcRect/>
          <a:stretch>
            <a:fillRect/>
          </a:stretch>
        </p:blipFill>
        <p:spPr>
          <a:xfrm>
            <a:off x="-504190" y="-50800"/>
            <a:ext cx="5051425" cy="5515610"/>
          </a:xfrm>
          <a:custGeom>
            <a:avLst/>
            <a:gdLst>
              <a:gd name="connsiteX0" fmla="*/ 0 w 5051382"/>
              <a:gd name="connsiteY0" fmla="*/ 0 h 6858000"/>
              <a:gd name="connsiteX1" fmla="*/ 4584890 w 5051382"/>
              <a:gd name="connsiteY1" fmla="*/ 0 h 6858000"/>
              <a:gd name="connsiteX2" fmla="*/ 4703611 w 5051382"/>
              <a:gd name="connsiteY2" fmla="*/ 244549 h 6858000"/>
              <a:gd name="connsiteX3" fmla="*/ 4728549 w 5051382"/>
              <a:gd name="connsiteY3" fmla="*/ 3940574 h 6858000"/>
              <a:gd name="connsiteX4" fmla="*/ 2440627 w 5051382"/>
              <a:gd name="connsiteY4" fmla="*/ 6843441 h 6858000"/>
              <a:gd name="connsiteX5" fmla="*/ 2412858 w 5051382"/>
              <a:gd name="connsiteY5" fmla="*/ 6858000 h 6858000"/>
              <a:gd name="connsiteX6" fmla="*/ 0 w 50513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1382" h="6858000">
                <a:moveTo>
                  <a:pt x="0" y="0"/>
                </a:moveTo>
                <a:lnTo>
                  <a:pt x="4584890" y="0"/>
                </a:lnTo>
                <a:lnTo>
                  <a:pt x="4703611" y="244549"/>
                </a:lnTo>
                <a:cubicBezTo>
                  <a:pt x="5140925" y="1271001"/>
                  <a:pt x="5184079" y="2612240"/>
                  <a:pt x="4728549" y="3940574"/>
                </a:cubicBezTo>
                <a:cubicBezTo>
                  <a:pt x="4273018" y="5268907"/>
                  <a:pt x="3415834" y="6301390"/>
                  <a:pt x="2440627" y="6843441"/>
                </a:cubicBezTo>
                <a:lnTo>
                  <a:pt x="2412858" y="6858000"/>
                </a:lnTo>
                <a:lnTo>
                  <a:pt x="0" y="6858000"/>
                </a:lnTo>
                <a:close/>
              </a:path>
            </a:pathLst>
          </a:custGeom>
        </p:spPr>
      </p:pic>
      <p:sp>
        <p:nvSpPr>
          <p:cNvPr id="1048586" name="矩形 3"/>
          <p:cNvSpPr/>
          <p:nvPr/>
        </p:nvSpPr>
        <p:spPr>
          <a:xfrm>
            <a:off x="10945495" y="-238125"/>
            <a:ext cx="812165" cy="1040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48587" name="矩形 1"/>
          <p:cNvSpPr/>
          <p:nvPr/>
        </p:nvSpPr>
        <p:spPr>
          <a:xfrm>
            <a:off x="10714990" y="204470"/>
            <a:ext cx="1320165" cy="549910"/>
          </a:xfrm>
          <a:prstGeom prst="rect">
            <a:avLst/>
          </a:prstGeom>
          <a:noFill/>
          <a:ln>
            <a:noFill/>
          </a:ln>
        </p:spPr>
        <p:txBody>
          <a:bodyPr wrap="none" rtlCol="0" anchor="t">
            <a:noAutofit/>
            <a:scene3d>
              <a:camera prst="orthographicFront"/>
              <a:lightRig rig="threePt" dir="t"/>
            </a:scene3d>
          </a:bodyPr>
          <a:lstStyle/>
          <a:p>
            <a:pPr algn="ctr"/>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躬行</a:t>
            </a:r>
          </a:p>
        </p:txBody>
      </p:sp>
      <p:sp>
        <p:nvSpPr>
          <p:cNvPr id="1048588" name="文本框 12"/>
          <p:cNvSpPr txBox="1"/>
          <p:nvPr/>
        </p:nvSpPr>
        <p:spPr>
          <a:xfrm>
            <a:off x="5371465" y="1964055"/>
            <a:ext cx="6434455" cy="14122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4400" b="1" i="0" u="none" strike="noStrike" kern="1200" cap="none" spc="0" normalizeH="0" baseline="0" noProof="0" dirty="0">
                <a:ln>
                  <a:noFill/>
                </a:ln>
                <a:solidFill>
                  <a:schemeClr val="tx1">
                    <a:lumMod val="65000"/>
                    <a:lumOff val="35000"/>
                  </a:schemeClr>
                </a:solidFill>
                <a:effectLst/>
                <a:uLnTx/>
                <a:uFillTx/>
                <a:latin typeface="思源黑体 CN Bold" charset="-122"/>
                <a:ea typeface="思源黑体 CN Bold" charset="-122"/>
                <a:cs typeface="+mn-cs"/>
              </a:rPr>
              <a:t>耕读教育：“从教室到生活”劳动实践教育基地</a:t>
            </a:r>
          </a:p>
        </p:txBody>
      </p:sp>
      <p:sp>
        <p:nvSpPr>
          <p:cNvPr id="1048589" name="文本框 13"/>
          <p:cNvSpPr txBox="1"/>
          <p:nvPr/>
        </p:nvSpPr>
        <p:spPr>
          <a:xfrm>
            <a:off x="7362465" y="3413730"/>
            <a:ext cx="4775560" cy="398780"/>
          </a:xfrm>
          <a:prstGeom prst="rect">
            <a:avLst/>
          </a:prstGeom>
          <a:noFill/>
        </p:spPr>
        <p:txBody>
          <a:bodyPr vert="horz"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仿宋" panose="02010609060101010101" charset="-122"/>
                <a:ea typeface="仿宋" panose="02010609060101010101" charset="-122"/>
                <a:cs typeface="Arial" panose="020B0604020202020204" pitchFamily="34" charset="0"/>
              </a:rPr>
              <a:t>陕西省西安市躬行劳动教育有限责任公司</a:t>
            </a:r>
          </a:p>
        </p:txBody>
      </p:sp>
      <p:sp>
        <p:nvSpPr>
          <p:cNvPr id="1048590" name="矩形 32"/>
          <p:cNvSpPr/>
          <p:nvPr/>
        </p:nvSpPr>
        <p:spPr>
          <a:xfrm>
            <a:off x="5886450" y="4119880"/>
            <a:ext cx="1146175" cy="4159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48591" name="文本框 33"/>
          <p:cNvSpPr txBox="1"/>
          <p:nvPr/>
        </p:nvSpPr>
        <p:spPr>
          <a:xfrm>
            <a:off x="5905779" y="4116069"/>
            <a:ext cx="2383155" cy="460375"/>
          </a:xfrm>
          <a:prstGeom prst="rect">
            <a:avLst/>
          </a:prstGeom>
          <a:noFill/>
        </p:spPr>
        <p:txBody>
          <a:bodyPr wrap="square" rtlCol="0">
            <a:spAutoFit/>
          </a:bodyPr>
          <a:lstStyle/>
          <a:p>
            <a:r>
              <a:rPr lang="zh-CN" altLang="en-US" sz="2400" dirty="0">
                <a:latin typeface="思源黑体 CN Bold" charset="-122"/>
                <a:ea typeface="思源黑体 CN Bold" charset="-122"/>
                <a:cs typeface="思源黑体 CN Bold" charset="-122"/>
              </a:rPr>
              <a:t>汇报人：</a:t>
            </a:r>
          </a:p>
        </p:txBody>
      </p:sp>
      <p:pic>
        <p:nvPicPr>
          <p:cNvPr id="2097155" name="图片 5" descr="建大"/>
          <p:cNvPicPr>
            <a:picLocks noChangeAspect="1"/>
          </p:cNvPicPr>
          <p:nvPr/>
        </p:nvPicPr>
        <p:blipFill>
          <a:blip r:embed="rId8"/>
          <a:stretch>
            <a:fillRect/>
          </a:stretch>
        </p:blipFill>
        <p:spPr>
          <a:xfrm>
            <a:off x="8842375" y="6049645"/>
            <a:ext cx="528320" cy="528320"/>
          </a:xfrm>
          <a:prstGeom prst="rect">
            <a:avLst/>
          </a:prstGeom>
        </p:spPr>
      </p:pic>
      <p:sp>
        <p:nvSpPr>
          <p:cNvPr id="1048592" name="任意多边形: 形状 14"/>
          <p:cNvSpPr/>
          <p:nvPr/>
        </p:nvSpPr>
        <p:spPr>
          <a:xfrm flipH="1" flipV="1">
            <a:off x="10497523" y="4706838"/>
            <a:ext cx="1694475" cy="2151160"/>
          </a:xfrm>
          <a:custGeom>
            <a:avLst/>
            <a:gdLst>
              <a:gd name="connsiteX0" fmla="*/ 0 w 1279627"/>
              <a:gd name="connsiteY0" fmla="*/ 0 h 1624505"/>
              <a:gd name="connsiteX1" fmla="*/ 1279627 w 1279627"/>
              <a:gd name="connsiteY1" fmla="*/ 0 h 1624505"/>
              <a:gd name="connsiteX2" fmla="*/ 1271654 w 1279627"/>
              <a:gd name="connsiteY2" fmla="*/ 69804 h 1624505"/>
              <a:gd name="connsiteX3" fmla="*/ 84455 w 1279627"/>
              <a:gd name="connsiteY3" fmla="*/ 1593595 h 1624505"/>
              <a:gd name="connsiteX4" fmla="*/ 0 w 1279627"/>
              <a:gd name="connsiteY4" fmla="*/ 1624505 h 16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627" h="1624505">
                <a:moveTo>
                  <a:pt x="0" y="0"/>
                </a:moveTo>
                <a:lnTo>
                  <a:pt x="1279627" y="0"/>
                </a:lnTo>
                <a:lnTo>
                  <a:pt x="1271654" y="69804"/>
                </a:lnTo>
                <a:cubicBezTo>
                  <a:pt x="1166431" y="758451"/>
                  <a:pt x="706652" y="1330427"/>
                  <a:pt x="84455" y="1593595"/>
                </a:cubicBezTo>
                <a:lnTo>
                  <a:pt x="0" y="162450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10600030101010101" pitchFamily="2" charset="-122"/>
              <a:ea typeface="等线" panose="02010600030101010101" pitchFamily="2" charset="-122"/>
            </a:endParaRPr>
          </a:p>
        </p:txBody>
      </p:sp>
      <p:sp>
        <p:nvSpPr>
          <p:cNvPr id="1048593" name="文本框 36"/>
          <p:cNvSpPr txBox="1"/>
          <p:nvPr/>
        </p:nvSpPr>
        <p:spPr>
          <a:xfrm>
            <a:off x="9385935" y="6168390"/>
            <a:ext cx="3012440" cy="398780"/>
          </a:xfrm>
          <a:prstGeom prst="rect">
            <a:avLst/>
          </a:prstGeom>
          <a:noFill/>
        </p:spPr>
        <p:txBody>
          <a:bodyPr wrap="square" rtlCol="0">
            <a:spAutoFit/>
          </a:bodyPr>
          <a:lstStyle/>
          <a:p>
            <a:r>
              <a:rPr lang="zh-CN" altLang="en-US" sz="2000">
                <a:latin typeface="思源黑体 CN Medium" charset="-122"/>
                <a:ea typeface="思源黑体 CN Medium" charset="-122"/>
              </a:rPr>
              <a:t>西安建筑科技大学</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48591"/>
                                        </p:tgtEl>
                                        <p:attrNameLst>
                                          <p:attrName>style.visibility</p:attrName>
                                        </p:attrNameLst>
                                      </p:cBhvr>
                                      <p:to>
                                        <p:strVal val="visible"/>
                                      </p:to>
                                    </p:set>
                                    <p:animEffect transition="in" filter="strips(downLeft)">
                                      <p:cBhvr>
                                        <p:cTn id="7" dur="500"/>
                                        <p:tgtEl>
                                          <p:spTgt spid="1048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1" grpId="0"/>
      <p:bldP spid="1048591"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alpha val="0"/>
          </a:schemeClr>
        </a:solidFill>
        <a:effectLst/>
      </p:bgPr>
    </p:bg>
    <p:spTree>
      <p:nvGrpSpPr>
        <p:cNvPr id="1" name=""/>
        <p:cNvGrpSpPr/>
        <p:nvPr/>
      </p:nvGrpSpPr>
      <p:grpSpPr>
        <a:xfrm>
          <a:off x="0" y="0"/>
          <a:ext cx="0" cy="0"/>
          <a:chOff x="0" y="0"/>
          <a:chExt cx="0" cy="0"/>
        </a:xfrm>
      </p:grpSpPr>
      <p:sp>
        <p:nvSpPr>
          <p:cNvPr id="1048736" name="矩形 3"/>
          <p:cNvSpPr/>
          <p:nvPr/>
        </p:nvSpPr>
        <p:spPr>
          <a:xfrm>
            <a:off x="-639556" y="-601750"/>
            <a:ext cx="13101320" cy="74434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37" name="佳佳PPT"/>
          <p:cNvSpPr/>
          <p:nvPr/>
        </p:nvSpPr>
        <p:spPr>
          <a:xfrm rot="900000" flipH="1">
            <a:off x="138430" y="138430"/>
            <a:ext cx="1229360" cy="1229360"/>
          </a:xfrm>
          <a:prstGeom prst="blockArc">
            <a:avLst>
              <a:gd name="adj1" fmla="val 13646826"/>
              <a:gd name="adj2" fmla="val 8035396"/>
              <a:gd name="adj3" fmla="val 18648"/>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048738" name="文本框 5"/>
          <p:cNvSpPr txBox="1"/>
          <p:nvPr/>
        </p:nvSpPr>
        <p:spPr>
          <a:xfrm>
            <a:off x="567690" y="491490"/>
            <a:ext cx="2011680" cy="645160"/>
          </a:xfrm>
          <a:prstGeom prst="rect">
            <a:avLst/>
          </a:prstGeom>
          <a:noFill/>
        </p:spPr>
        <p:txBody>
          <a:bodyPr wrap="none" rtlCol="0">
            <a:spAutoFit/>
          </a:bodyPr>
          <a:lstStyle/>
          <a:p>
            <a:r>
              <a:rPr lang="zh-CN" altLang="en-US" sz="3600">
                <a:latin typeface="思源黑体 CN Heavy" charset="-122"/>
                <a:ea typeface="思源黑体 CN Heavy" charset="-122"/>
              </a:rPr>
              <a:t>促销策略</a:t>
            </a:r>
          </a:p>
        </p:txBody>
      </p:sp>
      <p:pic>
        <p:nvPicPr>
          <p:cNvPr id="2097190" name="图片 6" descr="11"/>
          <p:cNvPicPr>
            <a:picLocks noChangeAspect="1"/>
          </p:cNvPicPr>
          <p:nvPr>
            <p:custDataLst>
              <p:tags r:id="rId1"/>
            </p:custDataLst>
          </p:nvPr>
        </p:nvPicPr>
        <p:blipFill>
          <a:blip r:embed="rId22"/>
          <a:stretch>
            <a:fillRect/>
          </a:stretch>
        </p:blipFill>
        <p:spPr>
          <a:xfrm>
            <a:off x="2772519" y="1933822"/>
            <a:ext cx="2192860" cy="660333"/>
          </a:xfrm>
          <a:prstGeom prst="rect">
            <a:avLst/>
          </a:prstGeom>
        </p:spPr>
      </p:pic>
      <p:pic>
        <p:nvPicPr>
          <p:cNvPr id="2097191" name="图片 8" descr="9"/>
          <p:cNvPicPr>
            <a:picLocks noChangeAspect="1"/>
          </p:cNvPicPr>
          <p:nvPr>
            <p:custDataLst>
              <p:tags r:id="rId2"/>
            </p:custDataLst>
          </p:nvPr>
        </p:nvPicPr>
        <p:blipFill>
          <a:blip r:embed="rId23"/>
          <a:stretch>
            <a:fillRect/>
          </a:stretch>
        </p:blipFill>
        <p:spPr>
          <a:xfrm>
            <a:off x="5107347" y="1743075"/>
            <a:ext cx="425176" cy="1041827"/>
          </a:xfrm>
          <a:prstGeom prst="rect">
            <a:avLst/>
          </a:prstGeom>
        </p:spPr>
      </p:pic>
      <p:pic>
        <p:nvPicPr>
          <p:cNvPr id="2097192" name="图片 9" descr="10"/>
          <p:cNvPicPr>
            <a:picLocks noChangeAspect="1"/>
          </p:cNvPicPr>
          <p:nvPr>
            <p:custDataLst>
              <p:tags r:id="rId3"/>
            </p:custDataLst>
          </p:nvPr>
        </p:nvPicPr>
        <p:blipFill>
          <a:blip r:embed="rId24"/>
          <a:stretch>
            <a:fillRect/>
          </a:stretch>
        </p:blipFill>
        <p:spPr>
          <a:xfrm>
            <a:off x="3935929" y="1934550"/>
            <a:ext cx="1596594" cy="659605"/>
          </a:xfrm>
          <a:prstGeom prst="rect">
            <a:avLst/>
          </a:prstGeom>
        </p:spPr>
      </p:pic>
      <p:sp>
        <p:nvSpPr>
          <p:cNvPr id="1048739" name="椭圆 26"/>
          <p:cNvSpPr/>
          <p:nvPr>
            <p:custDataLst>
              <p:tags r:id="rId4"/>
            </p:custDataLst>
          </p:nvPr>
        </p:nvSpPr>
        <p:spPr>
          <a:xfrm>
            <a:off x="2229401" y="1851553"/>
            <a:ext cx="809582" cy="809582"/>
          </a:xfrm>
          <a:prstGeom prst="ellipse">
            <a:avLst/>
          </a:prstGeom>
          <a:solidFill>
            <a:srgbClr val="FFFFFF"/>
          </a:solidFill>
          <a:ln w="28575">
            <a:solidFill>
              <a:schemeClr val="tx2">
                <a:lumMod val="20000"/>
                <a:lumOff val="80000"/>
              </a:schemeClr>
            </a:solidFill>
          </a:ln>
        </p:spPr>
        <p:style>
          <a:lnRef idx="2">
            <a:srgbClr val="6096E6">
              <a:shade val="50000"/>
            </a:srgbClr>
          </a:lnRef>
          <a:fillRef idx="1">
            <a:srgbClr val="6096E6"/>
          </a:fillRef>
          <a:effectRef idx="0">
            <a:srgbClr val="6096E6"/>
          </a:effectRef>
          <a:fontRef idx="minor">
            <a:srgbClr val="FFFFFF"/>
          </a:fontRef>
        </p:style>
        <p:txBody>
          <a:bodyPr rtlCol="0" anchor="ctr"/>
          <a:lstStyle/>
          <a:p>
            <a:pPr algn="ctr"/>
            <a:endParaRPr lang="zh-CN" altLang="en-US"/>
          </a:p>
        </p:txBody>
      </p:sp>
      <p:sp>
        <p:nvSpPr>
          <p:cNvPr id="1048740" name="文本框 58"/>
          <p:cNvSpPr txBox="1"/>
          <p:nvPr>
            <p:custDataLst>
              <p:tags r:id="rId5"/>
            </p:custDataLst>
          </p:nvPr>
        </p:nvSpPr>
        <p:spPr>
          <a:xfrm>
            <a:off x="5792470" y="1743075"/>
            <a:ext cx="1607820" cy="464820"/>
          </a:xfrm>
          <a:prstGeom prst="rect">
            <a:avLst/>
          </a:prstGeom>
          <a:noFill/>
        </p:spPr>
        <p:txBody>
          <a:bodyPr wrap="square" bIns="0" rtlCol="0"/>
          <a:lstStyle/>
          <a:p>
            <a:pPr algn="l"/>
            <a:r>
              <a:rPr lang="zh-CN" altLang="en-US" sz="2800" b="1" spc="300">
                <a:solidFill>
                  <a:schemeClr val="accent5">
                    <a:lumMod val="75000"/>
                  </a:schemeClr>
                </a:solidFill>
                <a:latin typeface="思源宋体 CN SemiBold" charset="-122"/>
                <a:ea typeface="思源宋体 CN SemiBold" charset="-122"/>
              </a:rPr>
              <a:t>天网</a:t>
            </a:r>
          </a:p>
        </p:txBody>
      </p:sp>
      <p:sp>
        <p:nvSpPr>
          <p:cNvPr id="1048741" name="文本框 59"/>
          <p:cNvSpPr txBox="1"/>
          <p:nvPr>
            <p:custDataLst>
              <p:tags r:id="rId6"/>
            </p:custDataLst>
          </p:nvPr>
        </p:nvSpPr>
        <p:spPr>
          <a:xfrm>
            <a:off x="5792470" y="2141220"/>
            <a:ext cx="4864735" cy="888365"/>
          </a:xfrm>
          <a:prstGeom prst="rect">
            <a:avLst/>
          </a:prstGeom>
          <a:noFill/>
        </p:spPr>
        <p:txBody>
          <a:bodyPr wrap="square" rtlCol="0">
            <a:noAutofit/>
          </a:bodyPr>
          <a:lstStyle/>
          <a:p>
            <a:pPr algn="l" fontAlgn="auto">
              <a:lnSpc>
                <a:spcPct val="130000"/>
              </a:lnSpc>
              <a:spcAft>
                <a:spcPts val="1000"/>
              </a:spcAft>
            </a:pPr>
            <a:r>
              <a:rPr lang="zh-CN" sz="2000" dirty="0">
                <a:latin typeface="思源宋体 CN SemiBold" charset="-122"/>
                <a:ea typeface="思源宋体 CN SemiBold" charset="-122"/>
                <a:sym typeface="+mn-ea"/>
              </a:rPr>
              <a:t>主要从互联网下手做网络推广，利用短视频直播，从而扩展大众视野。</a:t>
            </a:r>
            <a:endParaRPr lang="zh-CN" sz="2000" b="0" dirty="0">
              <a:latin typeface="思源宋体 CN SemiBold" charset="-122"/>
              <a:ea typeface="思源宋体 CN SemiBold" charset="-122"/>
            </a:endParaRPr>
          </a:p>
          <a:p>
            <a:pPr algn="l" fontAlgn="auto">
              <a:lnSpc>
                <a:spcPct val="130000"/>
              </a:lnSpc>
              <a:spcAft>
                <a:spcPts val="1000"/>
              </a:spcAft>
            </a:pPr>
            <a:endParaRPr lang="zh-CN" altLang="en-US" sz="900" b="0" spc="150" dirty="0">
              <a:solidFill>
                <a:srgbClr val="000000">
                  <a:lumMod val="75000"/>
                  <a:lumOff val="25000"/>
                </a:srgbClr>
              </a:solidFill>
              <a:latin typeface="思源宋体 CN SemiBold" charset="-122"/>
              <a:ea typeface="思源宋体 CN SemiBold" charset="-122"/>
            </a:endParaRPr>
          </a:p>
        </p:txBody>
      </p:sp>
      <p:pic>
        <p:nvPicPr>
          <p:cNvPr id="2097193" name="图片 32" descr="11"/>
          <p:cNvPicPr>
            <a:picLocks noChangeAspect="1"/>
          </p:cNvPicPr>
          <p:nvPr>
            <p:custDataLst>
              <p:tags r:id="rId7"/>
            </p:custDataLst>
          </p:nvPr>
        </p:nvPicPr>
        <p:blipFill>
          <a:blip r:embed="rId22"/>
          <a:stretch>
            <a:fillRect/>
          </a:stretch>
        </p:blipFill>
        <p:spPr>
          <a:xfrm>
            <a:off x="2014628" y="3385536"/>
            <a:ext cx="2192860" cy="660333"/>
          </a:xfrm>
          <a:prstGeom prst="rect">
            <a:avLst/>
          </a:prstGeom>
        </p:spPr>
      </p:pic>
      <p:pic>
        <p:nvPicPr>
          <p:cNvPr id="2097194" name="图片 33" descr="9"/>
          <p:cNvPicPr>
            <a:picLocks noChangeAspect="1"/>
          </p:cNvPicPr>
          <p:nvPr>
            <p:custDataLst>
              <p:tags r:id="rId8"/>
            </p:custDataLst>
          </p:nvPr>
        </p:nvPicPr>
        <p:blipFill>
          <a:blip r:embed="rId23"/>
          <a:stretch>
            <a:fillRect/>
          </a:stretch>
        </p:blipFill>
        <p:spPr>
          <a:xfrm>
            <a:off x="4349456" y="3194789"/>
            <a:ext cx="425176" cy="1041827"/>
          </a:xfrm>
          <a:prstGeom prst="rect">
            <a:avLst/>
          </a:prstGeom>
        </p:spPr>
      </p:pic>
      <p:pic>
        <p:nvPicPr>
          <p:cNvPr id="2097195" name="图片 34" descr="10"/>
          <p:cNvPicPr>
            <a:picLocks noChangeAspect="1"/>
          </p:cNvPicPr>
          <p:nvPr>
            <p:custDataLst>
              <p:tags r:id="rId9"/>
            </p:custDataLst>
          </p:nvPr>
        </p:nvPicPr>
        <p:blipFill>
          <a:blip r:embed="rId24"/>
          <a:stretch>
            <a:fillRect/>
          </a:stretch>
        </p:blipFill>
        <p:spPr>
          <a:xfrm>
            <a:off x="3178038" y="3386264"/>
            <a:ext cx="1596594" cy="659605"/>
          </a:xfrm>
          <a:prstGeom prst="rect">
            <a:avLst/>
          </a:prstGeom>
        </p:spPr>
      </p:pic>
      <p:sp>
        <p:nvSpPr>
          <p:cNvPr id="1048742" name="椭圆 35"/>
          <p:cNvSpPr/>
          <p:nvPr>
            <p:custDataLst>
              <p:tags r:id="rId10"/>
            </p:custDataLst>
          </p:nvPr>
        </p:nvSpPr>
        <p:spPr>
          <a:xfrm>
            <a:off x="1470782" y="3303267"/>
            <a:ext cx="809582" cy="809582"/>
          </a:xfrm>
          <a:prstGeom prst="ellipse">
            <a:avLst/>
          </a:prstGeom>
          <a:solidFill>
            <a:srgbClr val="FFFFFF"/>
          </a:solidFill>
          <a:ln w="28575">
            <a:solidFill>
              <a:schemeClr val="accent2">
                <a:lumMod val="20000"/>
                <a:lumOff val="80000"/>
              </a:schemeClr>
            </a:solidFill>
          </a:ln>
        </p:spPr>
        <p:style>
          <a:lnRef idx="2">
            <a:srgbClr val="6096E6">
              <a:shade val="50000"/>
            </a:srgbClr>
          </a:lnRef>
          <a:fillRef idx="1">
            <a:srgbClr val="6096E6"/>
          </a:fillRef>
          <a:effectRef idx="0">
            <a:srgbClr val="6096E6"/>
          </a:effectRef>
          <a:fontRef idx="minor">
            <a:srgbClr val="FFFFFF"/>
          </a:fontRef>
        </p:style>
        <p:txBody>
          <a:bodyPr rtlCol="0" anchor="ctr"/>
          <a:lstStyle/>
          <a:p>
            <a:pPr algn="ctr"/>
            <a:endParaRPr lang="zh-CN" altLang="en-US"/>
          </a:p>
        </p:txBody>
      </p:sp>
      <p:sp>
        <p:nvSpPr>
          <p:cNvPr id="1048743" name="文本框 62"/>
          <p:cNvSpPr txBox="1"/>
          <p:nvPr>
            <p:custDataLst>
              <p:tags r:id="rId11"/>
            </p:custDataLst>
          </p:nvPr>
        </p:nvSpPr>
        <p:spPr>
          <a:xfrm>
            <a:off x="5107347" y="3119985"/>
            <a:ext cx="1607515" cy="398239"/>
          </a:xfrm>
          <a:prstGeom prst="rect">
            <a:avLst/>
          </a:prstGeom>
          <a:noFill/>
        </p:spPr>
        <p:txBody>
          <a:bodyPr wrap="square" bIns="0" rtlCol="0"/>
          <a:lstStyle/>
          <a:p>
            <a:pPr algn="l"/>
            <a:r>
              <a:rPr lang="zh-CN" altLang="en-US" sz="2800" b="1" spc="300">
                <a:solidFill>
                  <a:schemeClr val="accent2">
                    <a:lumMod val="75000"/>
                  </a:schemeClr>
                </a:solidFill>
                <a:latin typeface="思源宋体 CN SemiBold" charset="-122"/>
                <a:ea typeface="思源宋体 CN SemiBold" charset="-122"/>
              </a:rPr>
              <a:t>地网</a:t>
            </a:r>
          </a:p>
        </p:txBody>
      </p:sp>
      <p:sp>
        <p:nvSpPr>
          <p:cNvPr id="1048744" name="文本框 63"/>
          <p:cNvSpPr txBox="1"/>
          <p:nvPr>
            <p:custDataLst>
              <p:tags r:id="rId12"/>
            </p:custDataLst>
          </p:nvPr>
        </p:nvSpPr>
        <p:spPr>
          <a:xfrm>
            <a:off x="5107305" y="3565525"/>
            <a:ext cx="4864735" cy="1214120"/>
          </a:xfrm>
          <a:prstGeom prst="rect">
            <a:avLst/>
          </a:prstGeom>
          <a:noFill/>
        </p:spPr>
        <p:txBody>
          <a:bodyPr wrap="square" rtlCol="0">
            <a:noAutofit/>
          </a:bodyPr>
          <a:lstStyle/>
          <a:p>
            <a:pPr algn="l" fontAlgn="auto">
              <a:lnSpc>
                <a:spcPct val="130000"/>
              </a:lnSpc>
              <a:spcAft>
                <a:spcPts val="1000"/>
              </a:spcAft>
            </a:pPr>
            <a:r>
              <a:rPr lang="zh-CN" sz="1900" dirty="0">
                <a:latin typeface="思源宋体 CN SemiBold" charset="-122"/>
                <a:ea typeface="思源宋体 CN SemiBold" charset="-122"/>
                <a:sym typeface="+mn-ea"/>
              </a:rPr>
              <a:t>注重品牌经营，从注重渠道合作和做好客户的体验服务出发，侧重于培养和发展线下经营场地。</a:t>
            </a:r>
            <a:endParaRPr lang="zh-CN" altLang="en-US" sz="1000" spc="150" dirty="0">
              <a:solidFill>
                <a:srgbClr val="000000">
                  <a:lumMod val="75000"/>
                  <a:lumOff val="25000"/>
                </a:srgbClr>
              </a:solidFill>
              <a:latin typeface="思源宋体 CN SemiBold" charset="-122"/>
              <a:ea typeface="思源宋体 CN SemiBold" charset="-122"/>
              <a:sym typeface="+mn-ea"/>
            </a:endParaRPr>
          </a:p>
        </p:txBody>
      </p:sp>
      <p:pic>
        <p:nvPicPr>
          <p:cNvPr id="2097196" name="图片 36" descr="11"/>
          <p:cNvPicPr>
            <a:picLocks noChangeAspect="1"/>
          </p:cNvPicPr>
          <p:nvPr>
            <p:custDataLst>
              <p:tags r:id="rId13"/>
            </p:custDataLst>
          </p:nvPr>
        </p:nvPicPr>
        <p:blipFill>
          <a:blip r:embed="rId22"/>
          <a:stretch>
            <a:fillRect/>
          </a:stretch>
        </p:blipFill>
        <p:spPr>
          <a:xfrm>
            <a:off x="1256738" y="4837250"/>
            <a:ext cx="2192860" cy="660333"/>
          </a:xfrm>
          <a:prstGeom prst="rect">
            <a:avLst/>
          </a:prstGeom>
        </p:spPr>
      </p:pic>
      <p:pic>
        <p:nvPicPr>
          <p:cNvPr id="2097197" name="图片 37" descr="9"/>
          <p:cNvPicPr>
            <a:picLocks noChangeAspect="1"/>
          </p:cNvPicPr>
          <p:nvPr>
            <p:custDataLst>
              <p:tags r:id="rId14"/>
            </p:custDataLst>
          </p:nvPr>
        </p:nvPicPr>
        <p:blipFill>
          <a:blip r:embed="rId23"/>
          <a:stretch>
            <a:fillRect/>
          </a:stretch>
        </p:blipFill>
        <p:spPr>
          <a:xfrm>
            <a:off x="3591566" y="4646503"/>
            <a:ext cx="425176" cy="1041827"/>
          </a:xfrm>
          <a:prstGeom prst="rect">
            <a:avLst/>
          </a:prstGeom>
        </p:spPr>
      </p:pic>
      <p:pic>
        <p:nvPicPr>
          <p:cNvPr id="2097198" name="图片 38" descr="10"/>
          <p:cNvPicPr>
            <a:picLocks noChangeAspect="1"/>
          </p:cNvPicPr>
          <p:nvPr>
            <p:custDataLst>
              <p:tags r:id="rId15"/>
            </p:custDataLst>
          </p:nvPr>
        </p:nvPicPr>
        <p:blipFill>
          <a:blip r:embed="rId24"/>
          <a:stretch>
            <a:fillRect/>
          </a:stretch>
        </p:blipFill>
        <p:spPr>
          <a:xfrm>
            <a:off x="2420147" y="4837978"/>
            <a:ext cx="1596594" cy="659605"/>
          </a:xfrm>
          <a:prstGeom prst="rect">
            <a:avLst/>
          </a:prstGeom>
        </p:spPr>
      </p:pic>
      <p:sp>
        <p:nvSpPr>
          <p:cNvPr id="1048745" name="椭圆 39"/>
          <p:cNvSpPr/>
          <p:nvPr>
            <p:custDataLst>
              <p:tags r:id="rId16"/>
            </p:custDataLst>
          </p:nvPr>
        </p:nvSpPr>
        <p:spPr>
          <a:xfrm>
            <a:off x="713619" y="4754981"/>
            <a:ext cx="809582" cy="809582"/>
          </a:xfrm>
          <a:prstGeom prst="ellipse">
            <a:avLst/>
          </a:prstGeom>
          <a:solidFill>
            <a:schemeClr val="bg1"/>
          </a:solidFill>
          <a:ln w="28575">
            <a:solidFill>
              <a:schemeClr val="tx2">
                <a:lumMod val="20000"/>
                <a:lumOff val="80000"/>
              </a:schemeClr>
            </a:solidFill>
          </a:ln>
        </p:spPr>
        <p:style>
          <a:lnRef idx="2">
            <a:srgbClr val="6096E6">
              <a:shade val="50000"/>
            </a:srgbClr>
          </a:lnRef>
          <a:fillRef idx="1">
            <a:srgbClr val="6096E6"/>
          </a:fillRef>
          <a:effectRef idx="0">
            <a:srgbClr val="6096E6"/>
          </a:effectRef>
          <a:fontRef idx="minor">
            <a:srgbClr val="FFFFFF"/>
          </a:fontRef>
        </p:style>
        <p:txBody>
          <a:bodyPr rtlCol="0" anchor="ctr"/>
          <a:lstStyle/>
          <a:p>
            <a:pPr algn="ctr"/>
            <a:endParaRPr lang="zh-CN" altLang="en-US"/>
          </a:p>
        </p:txBody>
      </p:sp>
      <p:sp>
        <p:nvSpPr>
          <p:cNvPr id="1048746" name="文本框 65"/>
          <p:cNvSpPr txBox="1"/>
          <p:nvPr>
            <p:custDataLst>
              <p:tags r:id="rId17"/>
            </p:custDataLst>
          </p:nvPr>
        </p:nvSpPr>
        <p:spPr>
          <a:xfrm>
            <a:off x="4278630" y="4754880"/>
            <a:ext cx="1607820" cy="470535"/>
          </a:xfrm>
          <a:prstGeom prst="rect">
            <a:avLst/>
          </a:prstGeom>
          <a:noFill/>
        </p:spPr>
        <p:txBody>
          <a:bodyPr wrap="square" bIns="0" rtlCol="0"/>
          <a:lstStyle/>
          <a:p>
            <a:pPr algn="l"/>
            <a:r>
              <a:rPr lang="zh-CN" altLang="en-US" sz="2800" b="1" spc="300">
                <a:solidFill>
                  <a:srgbClr val="56CA95">
                    <a:lumMod val="60000"/>
                    <a:lumOff val="40000"/>
                  </a:srgbClr>
                </a:solidFill>
                <a:latin typeface="思源宋体 CN SemiBold" charset="-122"/>
                <a:ea typeface="思源宋体 CN SemiBold" charset="-122"/>
              </a:rPr>
              <a:t>人网</a:t>
            </a:r>
          </a:p>
        </p:txBody>
      </p:sp>
      <p:sp>
        <p:nvSpPr>
          <p:cNvPr id="1048747" name="文本框 66"/>
          <p:cNvSpPr txBox="1"/>
          <p:nvPr>
            <p:custDataLst>
              <p:tags r:id="rId18"/>
            </p:custDataLst>
          </p:nvPr>
        </p:nvSpPr>
        <p:spPr>
          <a:xfrm>
            <a:off x="4349750" y="5224780"/>
            <a:ext cx="4864735" cy="1344930"/>
          </a:xfrm>
          <a:prstGeom prst="rect">
            <a:avLst/>
          </a:prstGeom>
          <a:noFill/>
        </p:spPr>
        <p:txBody>
          <a:bodyPr wrap="square" rtlCol="0">
            <a:noAutofit/>
          </a:bodyPr>
          <a:lstStyle/>
          <a:p>
            <a:pPr algn="l" fontAlgn="auto">
              <a:lnSpc>
                <a:spcPct val="130000"/>
              </a:lnSpc>
              <a:spcAft>
                <a:spcPts val="1000"/>
              </a:spcAft>
            </a:pPr>
            <a:r>
              <a:rPr lang="zh-CN" sz="2000" dirty="0">
                <a:latin typeface="思源宋体 CN SemiBold" charset="-122"/>
                <a:ea typeface="思源宋体 CN SemiBold" charset="-122"/>
                <a:sym typeface="+mn-ea"/>
              </a:rPr>
              <a:t>主要关注人群以及个体的裂变传播，利用社群管理以及其他方式在人群之间展开裂变传播。</a:t>
            </a:r>
            <a:endParaRPr lang="zh-CN" altLang="en-US" sz="2000" dirty="0">
              <a:latin typeface="思源宋体 CN SemiBold" charset="-122"/>
              <a:ea typeface="思源宋体 CN SemiBold" charset="-122"/>
            </a:endParaRPr>
          </a:p>
          <a:p>
            <a:pPr algn="l" fontAlgn="auto">
              <a:lnSpc>
                <a:spcPct val="130000"/>
              </a:lnSpc>
              <a:spcAft>
                <a:spcPts val="1000"/>
              </a:spcAft>
            </a:pPr>
            <a:endParaRPr lang="zh-CN" altLang="en-US" sz="900" spc="150" dirty="0">
              <a:solidFill>
                <a:srgbClr val="000000">
                  <a:lumMod val="75000"/>
                  <a:lumOff val="25000"/>
                </a:srgbClr>
              </a:solidFill>
              <a:latin typeface="思源宋体 CN SemiBold" charset="-122"/>
              <a:ea typeface="思源宋体 CN SemiBold" charset="-122"/>
            </a:endParaRPr>
          </a:p>
        </p:txBody>
      </p:sp>
      <p:sp>
        <p:nvSpPr>
          <p:cNvPr id="1048748" name="文本框 10"/>
          <p:cNvSpPr txBox="1"/>
          <p:nvPr>
            <p:custDataLst>
              <p:tags r:id="rId19"/>
            </p:custDataLst>
          </p:nvPr>
        </p:nvSpPr>
        <p:spPr>
          <a:xfrm>
            <a:off x="2666365" y="945515"/>
            <a:ext cx="7602220" cy="598170"/>
          </a:xfrm>
          <a:prstGeom prst="rect">
            <a:avLst/>
          </a:prstGeom>
          <a:noFill/>
        </p:spPr>
        <p:txBody>
          <a:bodyPr wrap="square" bIns="0" rtlCol="0">
            <a:noAutofit/>
          </a:bodyPr>
          <a:lstStyle/>
          <a:p>
            <a:pPr algn="l"/>
            <a:r>
              <a:rPr lang="zh-CN" sz="3500" dirty="0">
                <a:ea typeface="宋体" panose="02010600030101010101" pitchFamily="2" charset="-122"/>
                <a:sym typeface="+mn-ea"/>
              </a:rPr>
              <a:t>公司采用</a:t>
            </a:r>
            <a:r>
              <a:rPr lang="zh-CN" sz="3500" b="1" dirty="0">
                <a:solidFill>
                  <a:schemeClr val="accent5">
                    <a:lumMod val="75000"/>
                  </a:schemeClr>
                </a:solidFill>
                <a:ea typeface="宋体" panose="02010600030101010101" pitchFamily="2" charset="-122"/>
                <a:sym typeface="+mn-ea"/>
              </a:rPr>
              <a:t>天地人网</a:t>
            </a:r>
            <a:r>
              <a:rPr lang="zh-CN" sz="3500" dirty="0">
                <a:ea typeface="宋体" panose="02010600030101010101" pitchFamily="2" charset="-122"/>
                <a:sym typeface="+mn-ea"/>
              </a:rPr>
              <a:t>全媒体营销策略</a:t>
            </a:r>
            <a:endParaRPr lang="zh-CN" sz="3500" b="0" dirty="0">
              <a:ea typeface="宋体" panose="02010600030101010101" pitchFamily="2" charset="-122"/>
            </a:endParaRPr>
          </a:p>
          <a:p>
            <a:pPr algn="l"/>
            <a:endParaRPr lang="zh-CN" altLang="en-US" sz="2700" b="0" spc="300" dirty="0">
              <a:solidFill>
                <a:srgbClr val="000000">
                  <a:lumMod val="75000"/>
                  <a:lumOff val="25000"/>
                </a:srgbClr>
              </a:solidFill>
              <a:latin typeface="MiSans Bold" charset="-122"/>
              <a:ea typeface="宋体" panose="02010600030101010101" pitchFamily="2" charset="-122"/>
            </a:endParaRPr>
          </a:p>
        </p:txBody>
      </p:sp>
      <p:pic>
        <p:nvPicPr>
          <p:cNvPr id="2097199" name="图片 15" descr="32313538363439383b32313538363439313bc1e9b8d0"/>
          <p:cNvPicPr>
            <a:picLocks noChangeAspect="1"/>
          </p:cNvPicPr>
          <p:nvPr/>
        </p:nvPicPr>
        <p:blipFill>
          <a:blip r:embed="rId25"/>
          <a:stretch>
            <a:fillRect/>
          </a:stretch>
        </p:blipFill>
        <p:spPr>
          <a:xfrm>
            <a:off x="2350135" y="1977390"/>
            <a:ext cx="568325" cy="568325"/>
          </a:xfrm>
          <a:prstGeom prst="rect">
            <a:avLst/>
          </a:prstGeom>
        </p:spPr>
      </p:pic>
      <p:pic>
        <p:nvPicPr>
          <p:cNvPr id="2097200" name="图片 17" descr="32313538363439383b32313538363439313bc1e9b8d0"/>
          <p:cNvPicPr>
            <a:picLocks noChangeAspect="1"/>
          </p:cNvPicPr>
          <p:nvPr/>
        </p:nvPicPr>
        <p:blipFill>
          <a:blip r:embed="rId26"/>
          <a:stretch>
            <a:fillRect/>
          </a:stretch>
        </p:blipFill>
        <p:spPr>
          <a:xfrm>
            <a:off x="1591310" y="3423920"/>
            <a:ext cx="568325" cy="568325"/>
          </a:xfrm>
          <a:prstGeom prst="rect">
            <a:avLst/>
          </a:prstGeom>
        </p:spPr>
      </p:pic>
      <p:pic>
        <p:nvPicPr>
          <p:cNvPr id="2097201" name="图片 18" descr="32313538363439383b32313538363439313bc1e9b8d0"/>
          <p:cNvPicPr>
            <a:picLocks noChangeAspect="1"/>
          </p:cNvPicPr>
          <p:nvPr/>
        </p:nvPicPr>
        <p:blipFill>
          <a:blip r:embed="rId27"/>
          <a:stretch>
            <a:fillRect/>
          </a:stretch>
        </p:blipFill>
        <p:spPr>
          <a:xfrm>
            <a:off x="834390" y="4875530"/>
            <a:ext cx="568325" cy="568325"/>
          </a:xfrm>
          <a:prstGeom prst="rect">
            <a:avLst/>
          </a:prstGeom>
        </p:spPr>
      </p:pic>
      <p:sp>
        <p:nvSpPr>
          <p:cNvPr id="1048749" name="任意多边形: 形状 2"/>
          <p:cNvSpPr/>
          <p:nvPr/>
        </p:nvSpPr>
        <p:spPr>
          <a:xfrm flipV="1">
            <a:off x="10114915" y="5280660"/>
            <a:ext cx="2152015" cy="1767205"/>
          </a:xfrm>
          <a:custGeom>
            <a:avLst/>
            <a:gdLst>
              <a:gd name="connsiteX0" fmla="*/ 0 w 3536127"/>
              <a:gd name="connsiteY0" fmla="*/ 0 h 2904103"/>
              <a:gd name="connsiteX1" fmla="*/ 3536127 w 3536127"/>
              <a:gd name="connsiteY1" fmla="*/ 0 h 2904103"/>
              <a:gd name="connsiteX2" fmla="*/ 3536127 w 3536127"/>
              <a:gd name="connsiteY2" fmla="*/ 2635926 h 2904103"/>
              <a:gd name="connsiteX3" fmla="*/ 3467632 w 3536127"/>
              <a:gd name="connsiteY3" fmla="*/ 2699535 h 2904103"/>
              <a:gd name="connsiteX4" fmla="*/ 3169682 w 3536127"/>
              <a:gd name="connsiteY4" fmla="*/ 2845942 h 2904103"/>
              <a:gd name="connsiteX5" fmla="*/ 2388846 w 3536127"/>
              <a:gd name="connsiteY5" fmla="*/ 2835667 h 2904103"/>
              <a:gd name="connsiteX6" fmla="*/ 1813493 w 3536127"/>
              <a:gd name="connsiteY6" fmla="*/ 2414427 h 2904103"/>
              <a:gd name="connsiteX7" fmla="*/ 1649107 w 3536127"/>
              <a:gd name="connsiteY7" fmla="*/ 1890445 h 2904103"/>
              <a:gd name="connsiteX8" fmla="*/ 1721026 w 3536127"/>
              <a:gd name="connsiteY8" fmla="*/ 1191802 h 2904103"/>
              <a:gd name="connsiteX9" fmla="*/ 1443624 w 3536127"/>
              <a:gd name="connsiteY9" fmla="*/ 780836 h 2904103"/>
              <a:gd name="connsiteX10" fmla="*/ 662787 w 3536127"/>
              <a:gd name="connsiteY10" fmla="*/ 708917 h 2904103"/>
              <a:gd name="connsiteX11" fmla="*/ 17623 w 3536127"/>
              <a:gd name="connsiteY11" fmla="*/ 47317 h 29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6127" h="2904103">
                <a:moveTo>
                  <a:pt x="0" y="0"/>
                </a:moveTo>
                <a:lnTo>
                  <a:pt x="3536127" y="0"/>
                </a:lnTo>
                <a:lnTo>
                  <a:pt x="3536127" y="2635926"/>
                </a:lnTo>
                <a:lnTo>
                  <a:pt x="3467632" y="2699535"/>
                </a:lnTo>
                <a:cubicBezTo>
                  <a:pt x="3375593" y="2772739"/>
                  <a:pt x="3285266" y="2798852"/>
                  <a:pt x="3169682" y="2845942"/>
                </a:cubicBezTo>
                <a:cubicBezTo>
                  <a:pt x="2938514" y="2940122"/>
                  <a:pt x="2614878" y="2907586"/>
                  <a:pt x="2388846" y="2835667"/>
                </a:cubicBezTo>
                <a:cubicBezTo>
                  <a:pt x="2162815" y="2763748"/>
                  <a:pt x="1936783" y="2571964"/>
                  <a:pt x="1813493" y="2414427"/>
                </a:cubicBezTo>
                <a:cubicBezTo>
                  <a:pt x="1690203" y="2256890"/>
                  <a:pt x="1664518" y="2094216"/>
                  <a:pt x="1649107" y="1890445"/>
                </a:cubicBezTo>
                <a:cubicBezTo>
                  <a:pt x="1633696" y="1686674"/>
                  <a:pt x="1755273" y="1376737"/>
                  <a:pt x="1721026" y="1191802"/>
                </a:cubicBezTo>
                <a:cubicBezTo>
                  <a:pt x="1686779" y="1006867"/>
                  <a:pt x="1619997" y="861317"/>
                  <a:pt x="1443624" y="780836"/>
                </a:cubicBezTo>
                <a:cubicBezTo>
                  <a:pt x="1267251" y="700355"/>
                  <a:pt x="977861" y="825357"/>
                  <a:pt x="662787" y="708917"/>
                </a:cubicBezTo>
                <a:cubicBezTo>
                  <a:pt x="387097" y="607032"/>
                  <a:pt x="119274" y="271783"/>
                  <a:pt x="17623" y="47317"/>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48750" name="任意多边形: 形状 32"/>
          <p:cNvSpPr/>
          <p:nvPr/>
        </p:nvSpPr>
        <p:spPr>
          <a:xfrm rot="5400000">
            <a:off x="11082656" y="-365125"/>
            <a:ext cx="977462" cy="1240902"/>
          </a:xfrm>
          <a:custGeom>
            <a:avLst/>
            <a:gdLst>
              <a:gd name="connsiteX0" fmla="*/ 0 w 1279627"/>
              <a:gd name="connsiteY0" fmla="*/ 0 h 1624505"/>
              <a:gd name="connsiteX1" fmla="*/ 1279627 w 1279627"/>
              <a:gd name="connsiteY1" fmla="*/ 0 h 1624505"/>
              <a:gd name="connsiteX2" fmla="*/ 1271654 w 1279627"/>
              <a:gd name="connsiteY2" fmla="*/ 69804 h 1624505"/>
              <a:gd name="connsiteX3" fmla="*/ 84455 w 1279627"/>
              <a:gd name="connsiteY3" fmla="*/ 1593595 h 1624505"/>
              <a:gd name="connsiteX4" fmla="*/ 0 w 1279627"/>
              <a:gd name="connsiteY4" fmla="*/ 1624505 h 16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627" h="1624505">
                <a:moveTo>
                  <a:pt x="0" y="0"/>
                </a:moveTo>
                <a:lnTo>
                  <a:pt x="1279627" y="0"/>
                </a:lnTo>
                <a:lnTo>
                  <a:pt x="1271654" y="69804"/>
                </a:lnTo>
                <a:cubicBezTo>
                  <a:pt x="1166431" y="758451"/>
                  <a:pt x="706652" y="1330427"/>
                  <a:pt x="84455" y="1593595"/>
                </a:cubicBezTo>
                <a:lnTo>
                  <a:pt x="0" y="162450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10600030101010101" pitchFamily="2" charset="-122"/>
              <a:ea typeface="等线" panose="02010600030101010101" pitchFamily="2" charset="-122"/>
            </a:endParaRPr>
          </a:p>
        </p:txBody>
      </p:sp>
      <p:sp>
        <p:nvSpPr>
          <p:cNvPr id="1048751" name="文本框 1"/>
          <p:cNvSpPr txBox="1"/>
          <p:nvPr/>
        </p:nvSpPr>
        <p:spPr>
          <a:xfrm>
            <a:off x="2773045" y="3195320"/>
            <a:ext cx="4029075" cy="376555"/>
          </a:xfrm>
          <a:prstGeom prst="rect">
            <a:avLst/>
          </a:prstGeom>
          <a:noFill/>
        </p:spPr>
        <p:txBody>
          <a:bodyPr wrap="square" rtlCol="0">
            <a:noAutofit/>
          </a:bodyPr>
          <a:lstStyle/>
          <a:p>
            <a:endParaRPr lang="zh-CN" altLang="en-US"/>
          </a:p>
        </p:txBody>
      </p:sp>
      <p:sp>
        <p:nvSpPr>
          <p:cNvPr id="1048752" name="文本框 2"/>
          <p:cNvSpPr txBox="1"/>
          <p:nvPr>
            <p:custDataLst>
              <p:tags r:id="rId20"/>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矩形 15"/>
          <p:cNvSpPr/>
          <p:nvPr/>
        </p:nvSpPr>
        <p:spPr>
          <a:xfrm>
            <a:off x="-172085" y="-591185"/>
            <a:ext cx="12486640" cy="82137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4" name="佳佳PPT"/>
          <p:cNvSpPr/>
          <p:nvPr>
            <p:custDataLst>
              <p:tags r:id="rId1"/>
            </p:custDataLst>
          </p:nvPr>
        </p:nvSpPr>
        <p:spPr>
          <a:xfrm rot="900000" flipH="1">
            <a:off x="138430" y="138430"/>
            <a:ext cx="1229360" cy="1229360"/>
          </a:xfrm>
          <a:prstGeom prst="blockArc">
            <a:avLst>
              <a:gd name="adj1" fmla="val 13646826"/>
              <a:gd name="adj2" fmla="val 8035396"/>
              <a:gd name="adj3" fmla="val 18648"/>
            </a:avLst>
          </a:prstGeom>
        </p:spPr>
        <p:style>
          <a:lnRef idx="3">
            <a:schemeClr val="lt1"/>
          </a:lnRef>
          <a:fillRef idx="1">
            <a:schemeClr val="accent2"/>
          </a:fillRef>
          <a:effectRef idx="1">
            <a:schemeClr val="accent2"/>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048755" name="文本框 17"/>
          <p:cNvSpPr txBox="1"/>
          <p:nvPr>
            <p:custDataLst>
              <p:tags r:id="rId2"/>
            </p:custDataLst>
          </p:nvPr>
        </p:nvSpPr>
        <p:spPr>
          <a:xfrm>
            <a:off x="760730" y="491490"/>
            <a:ext cx="2011680" cy="645160"/>
          </a:xfrm>
          <a:prstGeom prst="rect">
            <a:avLst/>
          </a:prstGeom>
          <a:noFill/>
        </p:spPr>
        <p:txBody>
          <a:bodyPr wrap="none" rtlCol="0">
            <a:spAutoFit/>
          </a:bodyPr>
          <a:lstStyle/>
          <a:p>
            <a:r>
              <a:rPr lang="zh-CN" altLang="en-US" sz="3600">
                <a:latin typeface="思源黑体 CN Heavy" charset="-122"/>
                <a:ea typeface="思源黑体 CN Heavy" charset="-122"/>
              </a:rPr>
              <a:t>营销渠道</a:t>
            </a:r>
          </a:p>
        </p:txBody>
      </p:sp>
      <p:sp>
        <p:nvSpPr>
          <p:cNvPr id="1048756" name="直角三角形 21"/>
          <p:cNvSpPr/>
          <p:nvPr>
            <p:custDataLst>
              <p:tags r:id="rId3"/>
            </p:custDataLst>
          </p:nvPr>
        </p:nvSpPr>
        <p:spPr>
          <a:xfrm rot="5400000" flipV="1">
            <a:off x="2213249" y="2388290"/>
            <a:ext cx="136573"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57" name="直角三角形 22"/>
          <p:cNvSpPr/>
          <p:nvPr>
            <p:custDataLst>
              <p:tags r:id="rId4"/>
            </p:custDataLst>
          </p:nvPr>
        </p:nvSpPr>
        <p:spPr>
          <a:xfrm rot="16200000">
            <a:off x="2213784" y="1294674"/>
            <a:ext cx="135506"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58" name="任意多边形 23"/>
          <p:cNvSpPr/>
          <p:nvPr>
            <p:custDataLst>
              <p:tags r:id="rId5"/>
            </p:custDataLst>
          </p:nvPr>
        </p:nvSpPr>
        <p:spPr>
          <a:xfrm>
            <a:off x="2850515" y="1148080"/>
            <a:ext cx="5170170" cy="1623695"/>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1800000" tIns="45720" rIns="108000" bIns="45720" numCol="1" spcCol="0" rtlCol="0" fromWordArt="0" anchor="ctr" anchorCtr="0" forceAA="0" compatLnSpc="1">
            <a:noAutofit/>
          </a:bodyPr>
          <a:lstStyle/>
          <a:p>
            <a:pPr algn="just"/>
            <a:endParaRPr lang="zh-CN" altLang="en-US" dirty="0">
              <a:solidFill>
                <a:srgbClr val="000000"/>
              </a:solidFill>
              <a:sym typeface="Arial" panose="020B0604020202020204" pitchFamily="34" charset="0"/>
            </a:endParaRPr>
          </a:p>
        </p:txBody>
      </p:sp>
      <p:sp>
        <p:nvSpPr>
          <p:cNvPr id="1048759" name="任意多边形 24"/>
          <p:cNvSpPr/>
          <p:nvPr>
            <p:custDataLst>
              <p:tags r:id="rId6"/>
            </p:custDataLst>
          </p:nvPr>
        </p:nvSpPr>
        <p:spPr>
          <a:xfrm>
            <a:off x="2164080" y="1344295"/>
            <a:ext cx="1957070" cy="1252220"/>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en-US" altLang="zh-CN" dirty="0">
              <a:solidFill>
                <a:sysClr val="window" lastClr="FFFFFF"/>
              </a:solidFill>
              <a:latin typeface="+mj-lt"/>
              <a:ea typeface="+mj-ea"/>
              <a:cs typeface="+mj-cs"/>
              <a:sym typeface="Arial" panose="020B0604020202020204" pitchFamily="34" charset="0"/>
            </a:endParaRPr>
          </a:p>
        </p:txBody>
      </p:sp>
      <p:sp>
        <p:nvSpPr>
          <p:cNvPr id="1048760" name="任意多边形 25"/>
          <p:cNvSpPr/>
          <p:nvPr>
            <p:custDataLst>
              <p:tags r:id="rId7"/>
            </p:custDataLst>
          </p:nvPr>
        </p:nvSpPr>
        <p:spPr>
          <a:xfrm>
            <a:off x="8020050" y="1171575"/>
            <a:ext cx="657860" cy="1600200"/>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800" dirty="0">
                <a:solidFill>
                  <a:sysClr val="window" lastClr="FFFFFF"/>
                </a:solidFill>
                <a:sym typeface="Arial" panose="020B0604020202020204" pitchFamily="34" charset="0"/>
              </a:rPr>
              <a:t>A</a:t>
            </a:r>
          </a:p>
        </p:txBody>
      </p:sp>
      <p:sp>
        <p:nvSpPr>
          <p:cNvPr id="1048761" name="文本框 30"/>
          <p:cNvSpPr txBox="1"/>
          <p:nvPr>
            <p:custDataLst>
              <p:tags r:id="rId8"/>
            </p:custDataLst>
          </p:nvPr>
        </p:nvSpPr>
        <p:spPr>
          <a:xfrm>
            <a:off x="2344572" y="1669758"/>
            <a:ext cx="1361477" cy="577792"/>
          </a:xfrm>
          <a:prstGeom prst="rect">
            <a:avLst/>
          </a:prstGeom>
          <a:noFill/>
        </p:spPr>
        <p:txBody>
          <a:bodyPr wrap="square" lIns="91440" tIns="45720" rIns="91440" bIns="45720" rtlCol="0" anchor="ctr"/>
          <a:lstStyle/>
          <a:p>
            <a:pPr algn="ctr">
              <a:lnSpc>
                <a:spcPct val="120000"/>
              </a:lnSpc>
            </a:pPr>
            <a:r>
              <a:rPr lang="zh-CN" altLang="en-US" dirty="0">
                <a:latin typeface="黑体" panose="02010609060101010101" charset="-122"/>
                <a:ea typeface="黑体" panose="02010609060101010101" charset="-122"/>
                <a:cs typeface="华文新魏" panose="02010800040101010101" charset="-122"/>
                <a:sym typeface="+mn-ea"/>
              </a:rPr>
              <a:t>网络视频和直播营销</a:t>
            </a:r>
            <a:endParaRPr lang="zh-CN" altLang="en-US" b="1" spc="300" dirty="0">
              <a:solidFill>
                <a:sysClr val="window" lastClr="FFFFFF"/>
              </a:solidFill>
              <a:latin typeface="黑体" panose="02010609060101010101" charset="-122"/>
              <a:ea typeface="黑体" panose="02010609060101010101" charset="-122"/>
              <a:cs typeface="华文新魏" panose="02010800040101010101" charset="-122"/>
              <a:sym typeface="+mn-ea"/>
            </a:endParaRPr>
          </a:p>
        </p:txBody>
      </p:sp>
      <p:sp>
        <p:nvSpPr>
          <p:cNvPr id="1048762" name="文本框 31"/>
          <p:cNvSpPr txBox="1"/>
          <p:nvPr>
            <p:custDataLst>
              <p:tags r:id="rId9"/>
            </p:custDataLst>
          </p:nvPr>
        </p:nvSpPr>
        <p:spPr>
          <a:xfrm>
            <a:off x="7332747" y="1699224"/>
            <a:ext cx="322501" cy="518860"/>
          </a:xfrm>
          <a:prstGeom prst="rect">
            <a:avLst/>
          </a:prstGeom>
          <a:noFill/>
        </p:spPr>
        <p:txBody>
          <a:bodyPr wrap="square" rtlCol="0">
            <a:normAutofit/>
          </a:bodyPr>
          <a:lstStyle/>
          <a:p>
            <a:pPr>
              <a:lnSpc>
                <a:spcPct val="120000"/>
              </a:lnSpc>
            </a:pPr>
            <a:r>
              <a:rPr lang="en-US" altLang="zh-CN" sz="2000" spc="300" dirty="0">
                <a:solidFill>
                  <a:sysClr val="window" lastClr="FFFFFF"/>
                </a:solidFill>
                <a:latin typeface="Arial" panose="020B0604020202020204" pitchFamily="34" charset="0"/>
                <a:ea typeface="微软雅黑" panose="020B0503020204020204" charset="-122"/>
              </a:rPr>
              <a:t>A</a:t>
            </a:r>
            <a:endParaRPr lang="zh-CN" altLang="en-US" sz="2000" spc="300" dirty="0">
              <a:solidFill>
                <a:sysClr val="window" lastClr="FFFFFF"/>
              </a:solidFill>
              <a:latin typeface="Arial" panose="020B0604020202020204" pitchFamily="34" charset="0"/>
              <a:ea typeface="微软雅黑" panose="020B0503020204020204" charset="-122"/>
            </a:endParaRPr>
          </a:p>
        </p:txBody>
      </p:sp>
      <p:sp>
        <p:nvSpPr>
          <p:cNvPr id="1048763" name="矩形 34"/>
          <p:cNvSpPr/>
          <p:nvPr>
            <p:custDataLst>
              <p:tags r:id="rId10"/>
            </p:custDataLst>
          </p:nvPr>
        </p:nvSpPr>
        <p:spPr>
          <a:xfrm>
            <a:off x="4204335" y="1332865"/>
            <a:ext cx="3876040" cy="1263650"/>
          </a:xfrm>
          <a:prstGeom prst="rect">
            <a:avLst/>
          </a:prstGeom>
        </p:spPr>
        <p:txBody>
          <a:bodyPr wrap="square" anchor="ctr">
            <a:normAutofit fontScale="25000" lnSpcReduction="20000"/>
          </a:bodyPr>
          <a:lstStyle/>
          <a:p>
            <a:pPr>
              <a:lnSpc>
                <a:spcPct val="120000"/>
              </a:lnSpc>
            </a:pPr>
            <a:r>
              <a:rPr lang="en-US" altLang="zh-CN" sz="1400" spc="150" dirty="0">
                <a:latin typeface="Arial" panose="020B0604020202020204" pitchFamily="34" charset="0"/>
                <a:ea typeface="微软雅黑" panose="020B0503020204020204" charset="-122"/>
                <a:sym typeface="Arial" panose="020B0604020202020204" pitchFamily="34" charset="0"/>
              </a:rPr>
              <a:t>   </a:t>
            </a:r>
            <a:r>
              <a:rPr lang="en-US" altLang="zh-CN" sz="2665" spc="150" dirty="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 </a:t>
            </a:r>
            <a:r>
              <a:rPr lang="zh-CN" altLang="en-US" sz="5600" spc="150" dirty="0">
                <a:latin typeface="黑体" panose="02010609060101010101" charset="-122"/>
                <a:ea typeface="黑体" panose="02010609060101010101" charset="-122"/>
                <a:cs typeface="宋体" panose="02010600030101010101" pitchFamily="2" charset="-122"/>
                <a:sym typeface="Arial" panose="020B0604020202020204" pitchFamily="34" charset="0"/>
              </a:rPr>
              <a:t>利用抖音、哔哩哔哩、快手、西瓜视频、小红书等人流量较大的短视频平台进行推广传播，抓住开屏广告这个巨大的流量窗口，注重内容营销，参与平台的热门话题，来增加基地的曝光度。</a:t>
            </a:r>
          </a:p>
        </p:txBody>
      </p:sp>
      <p:sp>
        <p:nvSpPr>
          <p:cNvPr id="1048764" name="直角三角形 26"/>
          <p:cNvSpPr/>
          <p:nvPr>
            <p:custDataLst>
              <p:tags r:id="rId11"/>
            </p:custDataLst>
          </p:nvPr>
        </p:nvSpPr>
        <p:spPr>
          <a:xfrm rot="16200000" flipH="1" flipV="1">
            <a:off x="10647349" y="4159747"/>
            <a:ext cx="136573"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65" name="直角三角形 27"/>
          <p:cNvSpPr/>
          <p:nvPr>
            <p:custDataLst>
              <p:tags r:id="rId12"/>
            </p:custDataLst>
          </p:nvPr>
        </p:nvSpPr>
        <p:spPr>
          <a:xfrm rot="5400000" flipH="1">
            <a:off x="10647882" y="3066131"/>
            <a:ext cx="135506"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66" name="任意多边形 28"/>
          <p:cNvSpPr/>
          <p:nvPr>
            <p:custDataLst>
              <p:tags r:id="rId13"/>
            </p:custDataLst>
          </p:nvPr>
        </p:nvSpPr>
        <p:spPr>
          <a:xfrm flipH="1">
            <a:off x="4923790" y="3091815"/>
            <a:ext cx="5788660" cy="1276985"/>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108000" tIns="45720" rIns="1368000" bIns="45720" numCol="1" spcCol="0" rtlCol="0" fromWordArt="0" anchor="ctr" anchorCtr="0" forceAA="0" compatLnSpc="1">
            <a:noAutofit/>
          </a:bodyPr>
          <a:lstStyle/>
          <a:p>
            <a:pPr algn="just"/>
            <a:r>
              <a:rPr lang="en-US" altLang="zh-CN" dirty="0">
                <a:solidFill>
                  <a:srgbClr val="000000"/>
                </a:solidFill>
                <a:sym typeface="Arial" panose="020B0604020202020204" pitchFamily="34" charset="0"/>
              </a:rPr>
              <a:t> </a:t>
            </a:r>
          </a:p>
        </p:txBody>
      </p:sp>
      <p:sp>
        <p:nvSpPr>
          <p:cNvPr id="1048767" name="任意多边形 29"/>
          <p:cNvSpPr/>
          <p:nvPr>
            <p:custDataLst>
              <p:tags r:id="rId14"/>
            </p:custDataLst>
          </p:nvPr>
        </p:nvSpPr>
        <p:spPr>
          <a:xfrm flipH="1">
            <a:off x="9110645" y="3248312"/>
            <a:ext cx="1722431" cy="963598"/>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chemeClr val="accent6">
              <a:lumMod val="40000"/>
              <a:lumOff val="60000"/>
            </a:schemeClr>
          </a:solidFill>
          <a:ln>
            <a:noFill/>
          </a:ln>
          <a:effectLst>
            <a:outerShdw blurRad="50800" dist="25400" algn="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en-US" altLang="zh-CN" dirty="0">
              <a:solidFill>
                <a:sysClr val="window" lastClr="FFFFFF"/>
              </a:solidFill>
              <a:latin typeface="+mj-lt"/>
              <a:ea typeface="+mj-ea"/>
              <a:cs typeface="+mj-cs"/>
              <a:sym typeface="Arial" panose="020B0604020202020204" pitchFamily="34" charset="0"/>
            </a:endParaRPr>
          </a:p>
        </p:txBody>
      </p:sp>
      <p:sp>
        <p:nvSpPr>
          <p:cNvPr id="1048768" name="任意多边形 32"/>
          <p:cNvSpPr/>
          <p:nvPr>
            <p:custDataLst>
              <p:tags r:id="rId15"/>
            </p:custDataLst>
          </p:nvPr>
        </p:nvSpPr>
        <p:spPr>
          <a:xfrm flipH="1">
            <a:off x="4367530" y="3088640"/>
            <a:ext cx="556260" cy="1282700"/>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3">
              <a:lumMod val="60000"/>
              <a:lumOff val="40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sz="2800" dirty="0">
              <a:solidFill>
                <a:sysClr val="window" lastClr="FFFFFF"/>
              </a:solidFill>
              <a:sym typeface="Arial" panose="020B0604020202020204" pitchFamily="34" charset="0"/>
            </a:endParaRPr>
          </a:p>
        </p:txBody>
      </p:sp>
      <p:sp>
        <p:nvSpPr>
          <p:cNvPr id="1048769" name="文本框 33"/>
          <p:cNvSpPr txBox="1"/>
          <p:nvPr>
            <p:custDataLst>
              <p:tags r:id="rId16"/>
            </p:custDataLst>
          </p:nvPr>
        </p:nvSpPr>
        <p:spPr>
          <a:xfrm>
            <a:off x="4484674" y="3499891"/>
            <a:ext cx="322501" cy="518860"/>
          </a:xfrm>
          <a:prstGeom prst="rect">
            <a:avLst/>
          </a:prstGeom>
          <a:noFill/>
        </p:spPr>
        <p:txBody>
          <a:bodyPr wrap="square" rtlCol="0">
            <a:normAutofit/>
          </a:bodyPr>
          <a:lstStyle/>
          <a:p>
            <a:pPr>
              <a:lnSpc>
                <a:spcPct val="120000"/>
              </a:lnSpc>
            </a:pPr>
            <a:r>
              <a:rPr lang="en-US" altLang="zh-CN" sz="2000" spc="300" dirty="0">
                <a:solidFill>
                  <a:sysClr val="window" lastClr="FFFFFF"/>
                </a:solidFill>
                <a:latin typeface="Arial" panose="020B0604020202020204" pitchFamily="34" charset="0"/>
                <a:ea typeface="微软雅黑" panose="020B0503020204020204" charset="-122"/>
              </a:rPr>
              <a:t>B</a:t>
            </a:r>
            <a:endParaRPr lang="zh-CN" altLang="en-US" sz="2000" spc="300" dirty="0">
              <a:solidFill>
                <a:sysClr val="window" lastClr="FFFFFF"/>
              </a:solidFill>
              <a:latin typeface="Arial" panose="020B0604020202020204" pitchFamily="34" charset="0"/>
              <a:ea typeface="微软雅黑" panose="020B0503020204020204" charset="-122"/>
            </a:endParaRPr>
          </a:p>
        </p:txBody>
      </p:sp>
      <p:sp>
        <p:nvSpPr>
          <p:cNvPr id="1048770" name="文本框 35"/>
          <p:cNvSpPr txBox="1"/>
          <p:nvPr>
            <p:custDataLst>
              <p:tags r:id="rId17"/>
            </p:custDataLst>
          </p:nvPr>
        </p:nvSpPr>
        <p:spPr>
          <a:xfrm>
            <a:off x="9291122" y="3441215"/>
            <a:ext cx="1361477" cy="577792"/>
          </a:xfrm>
          <a:prstGeom prst="rect">
            <a:avLst/>
          </a:prstGeom>
          <a:noFill/>
        </p:spPr>
        <p:txBody>
          <a:bodyPr wrap="square" lIns="91440" tIns="45720" rIns="91440" bIns="45720" rtlCol="0" anchor="ctr">
            <a:normAutofit/>
          </a:bodyPr>
          <a:lstStyle/>
          <a:p>
            <a:pPr algn="ctr">
              <a:lnSpc>
                <a:spcPct val="120000"/>
              </a:lnSpc>
            </a:pPr>
            <a:r>
              <a:rPr lang="zh-CN" altLang="en-US" sz="2000" dirty="0">
                <a:latin typeface="黑体" panose="02010609060101010101" charset="-122"/>
                <a:ea typeface="黑体" panose="02010609060101010101" charset="-122"/>
                <a:cs typeface="华文新魏" panose="02010800040101010101" charset="-122"/>
                <a:sym typeface="+mn-ea"/>
              </a:rPr>
              <a:t>软文营销</a:t>
            </a:r>
            <a:endParaRPr lang="zh-CN" altLang="en-US" sz="2000" b="1" spc="300" dirty="0">
              <a:solidFill>
                <a:sysClr val="window" lastClr="FFFFFF"/>
              </a:solidFill>
              <a:latin typeface="黑体" panose="02010609060101010101" charset="-122"/>
              <a:ea typeface="黑体" panose="02010609060101010101" charset="-122"/>
            </a:endParaRPr>
          </a:p>
        </p:txBody>
      </p:sp>
      <p:sp>
        <p:nvSpPr>
          <p:cNvPr id="1048771" name="矩形 36"/>
          <p:cNvSpPr/>
          <p:nvPr>
            <p:custDataLst>
              <p:tags r:id="rId18"/>
            </p:custDataLst>
          </p:nvPr>
        </p:nvSpPr>
        <p:spPr>
          <a:xfrm>
            <a:off x="5194300" y="3116580"/>
            <a:ext cx="3842385" cy="1236345"/>
          </a:xfrm>
          <a:prstGeom prst="rect">
            <a:avLst/>
          </a:prstGeom>
        </p:spPr>
        <p:txBody>
          <a:bodyPr wrap="square" anchor="ctr">
            <a:normAutofit fontScale="25000" lnSpcReduction="20000"/>
          </a:bodyPr>
          <a:lstStyle/>
          <a:p>
            <a:pPr>
              <a:lnSpc>
                <a:spcPct val="120000"/>
              </a:lnSpc>
            </a:pPr>
            <a:r>
              <a:rPr lang="en-US" altLang="zh-CN" sz="1400" spc="150" dirty="0">
                <a:latin typeface="黑体" panose="02010609060101010101" charset="-122"/>
                <a:ea typeface="黑体" panose="02010609060101010101" charset="-122"/>
                <a:sym typeface="Arial" panose="020B0604020202020204" pitchFamily="34" charset="0"/>
              </a:rPr>
              <a:t>    </a:t>
            </a:r>
            <a:r>
              <a:rPr lang="zh-CN" altLang="en-US" sz="5600" spc="150" dirty="0">
                <a:latin typeface="黑体" panose="02010609060101010101" charset="-122"/>
                <a:ea typeface="黑体" panose="02010609060101010101" charset="-122"/>
                <a:cs typeface="宋体" panose="02010600030101010101" pitchFamily="2" charset="-122"/>
                <a:sym typeface="Arial" panose="020B0604020202020204" pitchFamily="34" charset="0"/>
              </a:rPr>
              <a:t> 通过原创文章在各大平台的发表，在新课程体系和新服务的发布前，即在上一课程体系与服务发布并实施4~5个月之后，其流量已经到达顶峰或者开始衰退时，进行原创新型服务文章的发表。</a:t>
            </a:r>
            <a:endParaRPr lang="zh-CN" altLang="en-US" sz="1400" spc="150" dirty="0">
              <a:latin typeface="黑体" panose="02010609060101010101" charset="-122"/>
              <a:ea typeface="黑体" panose="02010609060101010101" charset="-122"/>
              <a:sym typeface="Arial" panose="020B0604020202020204" pitchFamily="34" charset="0"/>
            </a:endParaRPr>
          </a:p>
        </p:txBody>
      </p:sp>
      <p:sp>
        <p:nvSpPr>
          <p:cNvPr id="1048772" name="直角三角形 37"/>
          <p:cNvSpPr/>
          <p:nvPr>
            <p:custDataLst>
              <p:tags r:id="rId19"/>
            </p:custDataLst>
          </p:nvPr>
        </p:nvSpPr>
        <p:spPr>
          <a:xfrm rot="5400000" flipV="1">
            <a:off x="2213249" y="5931204"/>
            <a:ext cx="136573"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73" name="直角三角形 38"/>
          <p:cNvSpPr/>
          <p:nvPr>
            <p:custDataLst>
              <p:tags r:id="rId20"/>
            </p:custDataLst>
          </p:nvPr>
        </p:nvSpPr>
        <p:spPr>
          <a:xfrm rot="16200000">
            <a:off x="2213784" y="4837588"/>
            <a:ext cx="135506" cy="234877"/>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048774" name="任意多边形 39"/>
          <p:cNvSpPr/>
          <p:nvPr>
            <p:custDataLst>
              <p:tags r:id="rId21"/>
            </p:custDataLst>
          </p:nvPr>
        </p:nvSpPr>
        <p:spPr>
          <a:xfrm>
            <a:off x="2284542" y="4863184"/>
            <a:ext cx="4926398" cy="1276768"/>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1800000" tIns="45720" rIns="108000" bIns="45720" numCol="1" spcCol="0" rtlCol="0" fromWordArt="0" anchor="ctr" anchorCtr="0" forceAA="0" compatLnSpc="1">
            <a:noAutofit/>
          </a:bodyPr>
          <a:lstStyle/>
          <a:p>
            <a:pPr algn="just"/>
            <a:endParaRPr lang="zh-CN" altLang="en-US" dirty="0">
              <a:solidFill>
                <a:srgbClr val="000000"/>
              </a:solidFill>
              <a:sym typeface="Arial" panose="020B0604020202020204" pitchFamily="34" charset="0"/>
            </a:endParaRPr>
          </a:p>
        </p:txBody>
      </p:sp>
      <p:sp>
        <p:nvSpPr>
          <p:cNvPr id="1048775" name="任意多边形 40"/>
          <p:cNvSpPr/>
          <p:nvPr>
            <p:custDataLst>
              <p:tags r:id="rId22"/>
            </p:custDataLst>
          </p:nvPr>
        </p:nvSpPr>
        <p:spPr>
          <a:xfrm>
            <a:off x="2164095" y="5019769"/>
            <a:ext cx="1722431" cy="963598"/>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scene3d>
              <a:camera prst="orthographicFront"/>
              <a:lightRig rig="threePt" dir="t"/>
            </a:scene3d>
          </a:bodyPr>
          <a:lstStyle/>
          <a:p>
            <a:pPr algn="ctr"/>
            <a:endParaRPr lang="en-US" altLang="zh-CN" dirty="0">
              <a:solidFill>
                <a:schemeClr val="accent1"/>
              </a:solidFill>
              <a:effectLst>
                <a:outerShdw blurRad="38100" dist="25400" dir="5400000" algn="ctr" rotWithShape="0">
                  <a:srgbClr val="6E747A">
                    <a:alpha val="43000"/>
                  </a:srgbClr>
                </a:outerShdw>
              </a:effectLst>
              <a:latin typeface="+mj-lt"/>
              <a:ea typeface="+mj-ea"/>
              <a:cs typeface="+mj-cs"/>
              <a:sym typeface="Arial" panose="020B0604020202020204" pitchFamily="34" charset="0"/>
            </a:endParaRPr>
          </a:p>
        </p:txBody>
      </p:sp>
      <p:sp>
        <p:nvSpPr>
          <p:cNvPr id="1048776" name="任意多边形 41"/>
          <p:cNvSpPr/>
          <p:nvPr>
            <p:custDataLst>
              <p:tags r:id="rId23"/>
            </p:custDataLst>
          </p:nvPr>
        </p:nvSpPr>
        <p:spPr>
          <a:xfrm>
            <a:off x="7210939" y="4863184"/>
            <a:ext cx="566114" cy="1276768"/>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chemeClr val="accent5">
              <a:lumMod val="60000"/>
              <a:lumOff val="40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endParaRPr lang="zh-CN" altLang="en-US" sz="2800" dirty="0">
              <a:solidFill>
                <a:sysClr val="window" lastClr="FFFFFF"/>
              </a:solidFill>
              <a:sym typeface="Arial" panose="020B0604020202020204" pitchFamily="34" charset="0"/>
            </a:endParaRPr>
          </a:p>
        </p:txBody>
      </p:sp>
      <p:sp>
        <p:nvSpPr>
          <p:cNvPr id="1048777" name="矩形 42"/>
          <p:cNvSpPr/>
          <p:nvPr>
            <p:custDataLst>
              <p:tags r:id="rId24"/>
            </p:custDataLst>
          </p:nvPr>
        </p:nvSpPr>
        <p:spPr>
          <a:xfrm>
            <a:off x="4121026" y="5078305"/>
            <a:ext cx="2855413" cy="846526"/>
          </a:xfrm>
          <a:prstGeom prst="rect">
            <a:avLst/>
          </a:prstGeom>
        </p:spPr>
        <p:txBody>
          <a:bodyPr wrap="square" anchor="ctr">
            <a:normAutofit fontScale="25000" lnSpcReduction="20000"/>
          </a:bodyPr>
          <a:lstStyle/>
          <a:p>
            <a:pPr algn="l">
              <a:lnSpc>
                <a:spcPct val="120000"/>
              </a:lnSpc>
              <a:buClrTx/>
              <a:buSzTx/>
              <a:buFontTx/>
            </a:pPr>
            <a:r>
              <a:rPr lang="en-US" altLang="zh-CN" sz="5600" spc="150" dirty="0">
                <a:latin typeface="黑体" panose="02010609060101010101" charset="-122"/>
                <a:ea typeface="黑体" panose="02010609060101010101" charset="-122"/>
                <a:cs typeface="宋体" panose="02010600030101010101" pitchFamily="2" charset="-122"/>
                <a:sym typeface="Arial" panose="020B0604020202020204" pitchFamily="34" charset="0"/>
              </a:rPr>
              <a:t>    </a:t>
            </a:r>
            <a:r>
              <a:rPr lang="zh-CN" altLang="en-US" sz="5600" spc="150" dirty="0">
                <a:latin typeface="黑体" panose="02010609060101010101" charset="-122"/>
                <a:ea typeface="黑体" panose="02010609060101010101" charset="-122"/>
                <a:cs typeface="宋体" panose="02010600030101010101" pitchFamily="2" charset="-122"/>
                <a:sym typeface="Arial" panose="020B0604020202020204" pitchFamily="34" charset="0"/>
              </a:rPr>
              <a:t>使用APP、网站和各类新媒体平台如微信、微博、订阅号、服务号、个人号、小程序等进行营销。</a:t>
            </a:r>
          </a:p>
        </p:txBody>
      </p:sp>
      <p:sp>
        <p:nvSpPr>
          <p:cNvPr id="1048778" name="文本框 43"/>
          <p:cNvSpPr txBox="1"/>
          <p:nvPr>
            <p:custDataLst>
              <p:tags r:id="rId25"/>
            </p:custDataLst>
          </p:nvPr>
        </p:nvSpPr>
        <p:spPr>
          <a:xfrm>
            <a:off x="7332746" y="5242138"/>
            <a:ext cx="322501" cy="518860"/>
          </a:xfrm>
          <a:prstGeom prst="rect">
            <a:avLst/>
          </a:prstGeom>
          <a:noFill/>
        </p:spPr>
        <p:txBody>
          <a:bodyPr wrap="square" rtlCol="0">
            <a:normAutofit/>
          </a:bodyPr>
          <a:lstStyle/>
          <a:p>
            <a:pPr>
              <a:lnSpc>
                <a:spcPct val="120000"/>
              </a:lnSpc>
            </a:pPr>
            <a:r>
              <a:rPr lang="en-US" altLang="zh-CN" sz="2000" spc="300" dirty="0">
                <a:solidFill>
                  <a:sysClr val="window" lastClr="FFFFFF"/>
                </a:solidFill>
                <a:latin typeface="Arial" panose="020B0604020202020204" pitchFamily="34" charset="0"/>
                <a:ea typeface="微软雅黑" panose="020B0503020204020204" charset="-122"/>
              </a:rPr>
              <a:t>C</a:t>
            </a:r>
            <a:endParaRPr lang="zh-CN" altLang="en-US" sz="2000" spc="300" dirty="0">
              <a:solidFill>
                <a:sysClr val="window" lastClr="FFFFFF"/>
              </a:solidFill>
              <a:latin typeface="Arial" panose="020B0604020202020204" pitchFamily="34" charset="0"/>
              <a:ea typeface="微软雅黑" panose="020B0503020204020204" charset="-122"/>
            </a:endParaRPr>
          </a:p>
        </p:txBody>
      </p:sp>
      <p:sp>
        <p:nvSpPr>
          <p:cNvPr id="1048779" name="文本框 44"/>
          <p:cNvSpPr txBox="1"/>
          <p:nvPr>
            <p:custDataLst>
              <p:tags r:id="rId26"/>
            </p:custDataLst>
          </p:nvPr>
        </p:nvSpPr>
        <p:spPr>
          <a:xfrm>
            <a:off x="2284730" y="5363210"/>
            <a:ext cx="1361440" cy="456565"/>
          </a:xfrm>
          <a:prstGeom prst="rect">
            <a:avLst/>
          </a:prstGeom>
          <a:noFill/>
        </p:spPr>
        <p:txBody>
          <a:bodyPr wrap="square" lIns="91440" tIns="45720" rIns="91440" bIns="45720" rtlCol="0" anchor="ctr"/>
          <a:lstStyle/>
          <a:p>
            <a:pPr algn="ctr">
              <a:lnSpc>
                <a:spcPct val="120000"/>
              </a:lnSpc>
            </a:pPr>
            <a:r>
              <a:rPr lang="zh-CN" altLang="en-US" dirty="0">
                <a:latin typeface="黑体" panose="02010609060101010101" charset="-122"/>
                <a:ea typeface="黑体" panose="02010609060101010101" charset="-122"/>
                <a:cs typeface="华文新魏" panose="02010800040101010101" charset="-122"/>
                <a:sym typeface="+mn-ea"/>
              </a:rPr>
              <a:t>新媒体矩阵营销</a:t>
            </a:r>
            <a:endParaRPr lang="zh-CN" altLang="en-US" dirty="0">
              <a:latin typeface="黑体" panose="02010609060101010101" charset="-122"/>
              <a:ea typeface="黑体" panose="02010609060101010101" charset="-122"/>
              <a:cs typeface="华文新魏" panose="02010800040101010101" charset="-122"/>
            </a:endParaRPr>
          </a:p>
          <a:p>
            <a:pPr algn="ctr">
              <a:lnSpc>
                <a:spcPct val="120000"/>
              </a:lnSpc>
            </a:pPr>
            <a:endParaRPr lang="zh-CN" altLang="en-US" b="1" spc="300" dirty="0">
              <a:solidFill>
                <a:sysClr val="window" lastClr="FFFFFF"/>
              </a:solidFill>
              <a:latin typeface="华文新魏" panose="02010800040101010101" charset="-122"/>
              <a:ea typeface="华文新魏" panose="02010800040101010101" charset="-122"/>
              <a:cs typeface="华文新魏" panose="02010800040101010101" charset="-122"/>
            </a:endParaRPr>
          </a:p>
        </p:txBody>
      </p:sp>
      <p:sp>
        <p:nvSpPr>
          <p:cNvPr id="1048780" name="文本框 103"/>
          <p:cNvSpPr txBox="1"/>
          <p:nvPr>
            <p:custDataLst>
              <p:tags r:id="rId27"/>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2097202" name="图片 6"/>
          <p:cNvPicPr>
            <a:picLocks noChangeAspect="1"/>
          </p:cNvPicPr>
          <p:nvPr>
            <p:custDataLst>
              <p:tags r:id="rId2"/>
            </p:custDataLst>
          </p:nvPr>
        </p:nvPicPr>
        <p:blipFill>
          <a:blip r:embed="rId14"/>
          <a:stretch>
            <a:fillRect/>
          </a:stretch>
        </p:blipFill>
        <p:spPr>
          <a:xfrm>
            <a:off x="0" y="575"/>
            <a:ext cx="12193257" cy="6858119"/>
          </a:xfrm>
          <a:prstGeom prst="rect">
            <a:avLst/>
          </a:prstGeom>
        </p:spPr>
      </p:pic>
      <p:pic>
        <p:nvPicPr>
          <p:cNvPr id="2097203" name="图片 5"/>
          <p:cNvPicPr>
            <a:picLocks noChangeAspect="1"/>
          </p:cNvPicPr>
          <p:nvPr>
            <p:custDataLst>
              <p:tags r:id="rId3"/>
            </p:custDataLst>
          </p:nvPr>
        </p:nvPicPr>
        <p:blipFill>
          <a:blip r:embed="rId15"/>
          <a:srcRect l="-497" b="-970"/>
          <a:stretch>
            <a:fillRect/>
          </a:stretch>
        </p:blipFill>
        <p:spPr>
          <a:xfrm>
            <a:off x="-1823085" y="-938530"/>
            <a:ext cx="14015720" cy="8585200"/>
          </a:xfrm>
          <a:prstGeom prst="rect">
            <a:avLst/>
          </a:prstGeom>
        </p:spPr>
      </p:pic>
      <p:pic>
        <p:nvPicPr>
          <p:cNvPr id="2097204" name="图片 183"/>
          <p:cNvPicPr>
            <a:picLocks noChangeAspect="1"/>
          </p:cNvPicPr>
          <p:nvPr>
            <p:custDataLst>
              <p:tags r:id="rId4"/>
            </p:custDataLst>
          </p:nvPr>
        </p:nvPicPr>
        <p:blipFill>
          <a:blip r:embed="rId16"/>
          <a:srcRect t="-33899" r="-24067"/>
          <a:stretch>
            <a:fillRect/>
          </a:stretch>
        </p:blipFill>
        <p:spPr>
          <a:xfrm>
            <a:off x="0" y="5207000"/>
            <a:ext cx="1730284" cy="1651635"/>
          </a:xfrm>
          <a:prstGeom prst="rect">
            <a:avLst/>
          </a:prstGeom>
        </p:spPr>
      </p:pic>
      <p:sp>
        <p:nvSpPr>
          <p:cNvPr id="1048781" name="圆角矩形 10"/>
          <p:cNvSpPr/>
          <p:nvPr>
            <p:custDataLst>
              <p:tags r:id="rId5"/>
            </p:custDataLst>
          </p:nvPr>
        </p:nvSpPr>
        <p:spPr>
          <a:xfrm>
            <a:off x="5755005" y="-243840"/>
            <a:ext cx="6873875" cy="7360285"/>
          </a:xfrm>
          <a:prstGeom prst="roundRect">
            <a:avLst/>
          </a:prstGeom>
          <a:solidFill>
            <a:srgbClr val="F6D8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782" name="文本框 4"/>
          <p:cNvSpPr txBox="1"/>
          <p:nvPr>
            <p:custDataLst>
              <p:tags r:id="rId6"/>
            </p:custDataLst>
          </p:nvPr>
        </p:nvSpPr>
        <p:spPr>
          <a:xfrm>
            <a:off x="567690" y="491490"/>
            <a:ext cx="2011680" cy="645160"/>
          </a:xfrm>
          <a:prstGeom prst="rect">
            <a:avLst/>
          </a:prstGeom>
          <a:noFill/>
        </p:spPr>
        <p:txBody>
          <a:bodyPr wrap="none" rtlCol="0">
            <a:spAutoFit/>
          </a:bodyPr>
          <a:lstStyle/>
          <a:p>
            <a:r>
              <a:rPr lang="zh-CN" altLang="en-US" sz="3600">
                <a:solidFill>
                  <a:schemeClr val="dk1"/>
                </a:solidFill>
                <a:latin typeface="汉仪中等线简" charset="-122"/>
                <a:ea typeface="汉仪中等线简" charset="-122"/>
              </a:rPr>
              <a:t>财务分析</a:t>
            </a:r>
          </a:p>
        </p:txBody>
      </p:sp>
      <p:sp>
        <p:nvSpPr>
          <p:cNvPr id="1048783" name="矩形 27"/>
          <p:cNvSpPr/>
          <p:nvPr/>
        </p:nvSpPr>
        <p:spPr>
          <a:xfrm>
            <a:off x="1148505" y="1436347"/>
            <a:ext cx="2481545" cy="801314"/>
          </a:xfrm>
          <a:prstGeom prst="rect">
            <a:avLst/>
          </a:prstGeom>
          <a:solidFill>
            <a:schemeClr val="accent5">
              <a:lumMod val="60000"/>
              <a:lumOff val="40000"/>
            </a:schemeClr>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a:p>
        </p:txBody>
      </p:sp>
      <p:sp>
        <p:nvSpPr>
          <p:cNvPr id="1048784" name="矩形 30"/>
          <p:cNvSpPr/>
          <p:nvPr/>
        </p:nvSpPr>
        <p:spPr>
          <a:xfrm>
            <a:off x="1148505" y="2478906"/>
            <a:ext cx="2481545" cy="801314"/>
          </a:xfrm>
          <a:prstGeom prst="rect">
            <a:avLst/>
          </a:prstGeom>
          <a:solidFill>
            <a:schemeClr val="accent6">
              <a:lumMod val="60000"/>
              <a:lumOff val="40000"/>
            </a:schemeClr>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a:p>
        </p:txBody>
      </p:sp>
      <p:sp>
        <p:nvSpPr>
          <p:cNvPr id="1048785" name="矩形 1"/>
          <p:cNvSpPr/>
          <p:nvPr/>
        </p:nvSpPr>
        <p:spPr>
          <a:xfrm>
            <a:off x="1148505" y="3521687"/>
            <a:ext cx="2481545" cy="801314"/>
          </a:xfrm>
          <a:prstGeom prst="rect">
            <a:avLst/>
          </a:prstGeom>
          <a:solidFill>
            <a:schemeClr val="accent5">
              <a:lumMod val="60000"/>
              <a:lumOff val="40000"/>
            </a:schemeClr>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a:p>
        </p:txBody>
      </p:sp>
      <p:sp>
        <p:nvSpPr>
          <p:cNvPr id="1048786" name="矩形 2"/>
          <p:cNvSpPr/>
          <p:nvPr/>
        </p:nvSpPr>
        <p:spPr>
          <a:xfrm>
            <a:off x="1148505" y="4564246"/>
            <a:ext cx="2481545" cy="801314"/>
          </a:xfrm>
          <a:prstGeom prst="rect">
            <a:avLst/>
          </a:prstGeom>
          <a:solidFill>
            <a:schemeClr val="accent6">
              <a:lumMod val="60000"/>
              <a:lumOff val="40000"/>
            </a:schemeClr>
          </a:solidFill>
          <a:ln w="9525"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a:p>
        </p:txBody>
      </p:sp>
      <p:sp>
        <p:nvSpPr>
          <p:cNvPr id="1048787" name="右箭头 7"/>
          <p:cNvSpPr/>
          <p:nvPr/>
        </p:nvSpPr>
        <p:spPr>
          <a:xfrm>
            <a:off x="3647136" y="1725981"/>
            <a:ext cx="576064" cy="461820"/>
          </a:xfrm>
          <a:prstGeom prs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048788" name="右箭头 7"/>
          <p:cNvSpPr/>
          <p:nvPr/>
        </p:nvSpPr>
        <p:spPr>
          <a:xfrm>
            <a:off x="3629991" y="4904156"/>
            <a:ext cx="576064" cy="461820"/>
          </a:xfrm>
          <a:prstGeom prs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048789" name="右箭头 7"/>
          <p:cNvSpPr/>
          <p:nvPr/>
        </p:nvSpPr>
        <p:spPr>
          <a:xfrm>
            <a:off x="3647136" y="3861486"/>
            <a:ext cx="576064" cy="461820"/>
          </a:xfrm>
          <a:prstGeom prs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048790" name="右箭头 7"/>
          <p:cNvSpPr/>
          <p:nvPr/>
        </p:nvSpPr>
        <p:spPr>
          <a:xfrm>
            <a:off x="3647136" y="2763571"/>
            <a:ext cx="576064" cy="461820"/>
          </a:xfrm>
          <a:prstGeom prst="right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endParaRPr/>
          </a:p>
        </p:txBody>
      </p:sp>
      <p:sp>
        <p:nvSpPr>
          <p:cNvPr id="1048791" name="TextBox 18"/>
          <p:cNvSpPr txBox="1"/>
          <p:nvPr/>
        </p:nvSpPr>
        <p:spPr>
          <a:xfrm>
            <a:off x="1207177" y="1623777"/>
            <a:ext cx="2364835" cy="368300"/>
          </a:xfrm>
          <a:prstGeom prst="rect">
            <a:avLst/>
          </a:prstGeom>
          <a:noFill/>
        </p:spPr>
        <p:txBody>
          <a:bodyPr wrap="square" rtlCol="0" anchor="ctr">
            <a:spAutoFit/>
          </a:bodyPr>
          <a:lstStyle/>
          <a:p>
            <a:pPr algn="ctr" fontAlgn="base">
              <a:spcBef>
                <a:spcPct val="0"/>
              </a:spcBef>
              <a:spcAft>
                <a:spcPct val="0"/>
              </a:spcAft>
              <a:buFont typeface="Arial" panose="020B0604020202020204" pitchFamily="34" charset="0"/>
              <a:buNone/>
            </a:pPr>
            <a:r>
              <a:rPr lang="zh-CN" altLang="zh-CN" b="1" dirty="0">
                <a:solidFill>
                  <a:srgbClr val="FFFF00"/>
                </a:solidFill>
                <a:latin typeface="黑体" panose="02010609060101010101" charset="-122"/>
                <a:ea typeface="黑体" panose="02010609060101010101" charset="-122"/>
                <a:cs typeface="Times New Roman" panose="02020603050405020304" pitchFamily="18" charset="0"/>
              </a:rPr>
              <a:t>资产负债率表</a:t>
            </a:r>
          </a:p>
        </p:txBody>
      </p:sp>
      <p:sp>
        <p:nvSpPr>
          <p:cNvPr id="1048792" name="TextBox 20"/>
          <p:cNvSpPr txBox="1"/>
          <p:nvPr/>
        </p:nvSpPr>
        <p:spPr>
          <a:xfrm>
            <a:off x="1207088" y="2695770"/>
            <a:ext cx="2364835" cy="368300"/>
          </a:xfrm>
          <a:prstGeom prst="rect">
            <a:avLst/>
          </a:prstGeom>
          <a:noFill/>
        </p:spPr>
        <p:txBody>
          <a:bodyPr wrap="square" rtlCol="0" anchor="ctr">
            <a:spAutoFit/>
          </a:bodyPr>
          <a:lstStyle>
            <a:defPPr>
              <a:defRPr lang="zh-CN"/>
            </a:defPPr>
            <a:lvl1pPr algn="ctr">
              <a:defRPr sz="2400">
                <a:solidFill>
                  <a:schemeClr val="accent3"/>
                </a:solidFill>
                <a:latin typeface="+mj-ea"/>
                <a:ea typeface="+mj-ea"/>
              </a:defRPr>
            </a:lvl1pPr>
          </a:lstStyle>
          <a:p>
            <a:pPr fontAlgn="base">
              <a:spcBef>
                <a:spcPct val="0"/>
              </a:spcBef>
              <a:spcAft>
                <a:spcPct val="0"/>
              </a:spcAft>
              <a:buFont typeface="Arial" panose="020B0604020202020204" pitchFamily="34" charset="0"/>
              <a:buNone/>
            </a:pPr>
            <a:r>
              <a:rPr lang="zh-CN" altLang="zh-CN" sz="1800" b="1" dirty="0">
                <a:solidFill>
                  <a:srgbClr val="FFC000"/>
                </a:solidFill>
                <a:effectLst/>
                <a:latin typeface="黑体" panose="02010609060101010101" charset="-122"/>
                <a:ea typeface="黑体" panose="02010609060101010101" charset="-122"/>
                <a:cs typeface="Times New Roman" panose="02020603050405020304" pitchFamily="18" charset="0"/>
              </a:rPr>
              <a:t>总资产周转率表</a:t>
            </a:r>
          </a:p>
        </p:txBody>
      </p:sp>
      <p:sp>
        <p:nvSpPr>
          <p:cNvPr id="1048793" name="TextBox 22"/>
          <p:cNvSpPr txBox="1"/>
          <p:nvPr/>
        </p:nvSpPr>
        <p:spPr>
          <a:xfrm>
            <a:off x="1207088" y="3767648"/>
            <a:ext cx="2364835" cy="368300"/>
          </a:xfrm>
          <a:prstGeom prst="rect">
            <a:avLst/>
          </a:prstGeom>
          <a:noFill/>
        </p:spPr>
        <p:txBody>
          <a:bodyPr wrap="square" rtlCol="0" anchor="ctr">
            <a:spAutoFit/>
          </a:bodyPr>
          <a:lstStyle>
            <a:defPPr>
              <a:defRPr lang="zh-CN"/>
            </a:defPPr>
            <a:lvl1pPr algn="ctr">
              <a:defRPr sz="2400">
                <a:solidFill>
                  <a:schemeClr val="accent3"/>
                </a:solidFill>
                <a:latin typeface="+mj-ea"/>
                <a:ea typeface="+mj-ea"/>
              </a:defRPr>
            </a:lvl1pPr>
          </a:lstStyle>
          <a:p>
            <a:pPr fontAlgn="base">
              <a:spcBef>
                <a:spcPct val="0"/>
              </a:spcBef>
              <a:spcAft>
                <a:spcPct val="0"/>
              </a:spcAft>
              <a:buFont typeface="Arial" panose="020B0604020202020204" pitchFamily="34" charset="0"/>
              <a:buNone/>
            </a:pPr>
            <a:r>
              <a:rPr lang="zh-CN" altLang="zh-CN" sz="1800" b="1" dirty="0">
                <a:solidFill>
                  <a:srgbClr val="FFFF00"/>
                </a:solidFill>
                <a:effectLst/>
                <a:latin typeface="黑体" panose="02010609060101010101" charset="-122"/>
                <a:ea typeface="黑体" panose="02010609060101010101" charset="-122"/>
                <a:cs typeface="Times New Roman" panose="02020603050405020304" pitchFamily="18" charset="0"/>
              </a:rPr>
              <a:t>营业利润表</a:t>
            </a:r>
          </a:p>
        </p:txBody>
      </p:sp>
      <p:sp>
        <p:nvSpPr>
          <p:cNvPr id="1048794" name="TextBox 20"/>
          <p:cNvSpPr txBox="1"/>
          <p:nvPr/>
        </p:nvSpPr>
        <p:spPr>
          <a:xfrm>
            <a:off x="1207088" y="4781110"/>
            <a:ext cx="2364835" cy="368300"/>
          </a:xfrm>
          <a:prstGeom prst="rect">
            <a:avLst/>
          </a:prstGeom>
          <a:noFill/>
        </p:spPr>
        <p:txBody>
          <a:bodyPr wrap="square" rtlCol="0" anchor="ctr">
            <a:spAutoFit/>
          </a:bodyPr>
          <a:lstStyle>
            <a:defPPr>
              <a:defRPr lang="zh-CN"/>
            </a:defPPr>
            <a:lvl1pPr algn="ctr">
              <a:defRPr sz="2400">
                <a:solidFill>
                  <a:schemeClr val="accent3"/>
                </a:solidFill>
                <a:latin typeface="+mj-ea"/>
                <a:ea typeface="+mj-ea"/>
              </a:defRPr>
            </a:lvl1pPr>
          </a:lstStyle>
          <a:p>
            <a:pPr fontAlgn="base">
              <a:spcBef>
                <a:spcPct val="0"/>
              </a:spcBef>
              <a:spcAft>
                <a:spcPct val="0"/>
              </a:spcAft>
              <a:buFont typeface="Arial" panose="020B0604020202020204" pitchFamily="34" charset="0"/>
              <a:buNone/>
            </a:pPr>
            <a:r>
              <a:rPr lang="zh-CN" altLang="zh-CN" sz="1800" b="1" dirty="0">
                <a:solidFill>
                  <a:srgbClr val="FFC000"/>
                </a:solidFill>
                <a:effectLst/>
                <a:latin typeface="黑体" panose="02010609060101010101" charset="-122"/>
                <a:ea typeface="黑体" panose="02010609060101010101" charset="-122"/>
                <a:cs typeface="Times New Roman" panose="02020603050405020304" pitchFamily="18" charset="0"/>
              </a:rPr>
              <a:t>成本费用利用表</a:t>
            </a:r>
          </a:p>
        </p:txBody>
      </p:sp>
      <p:graphicFrame>
        <p:nvGraphicFramePr>
          <p:cNvPr id="4194305" name="表格 16"/>
          <p:cNvGraphicFramePr/>
          <p:nvPr>
            <p:custDataLst>
              <p:tags r:id="rId7"/>
            </p:custDataLst>
          </p:nvPr>
        </p:nvGraphicFramePr>
        <p:xfrm>
          <a:off x="4298950" y="1577975"/>
          <a:ext cx="5356225" cy="609600"/>
        </p:xfrm>
        <a:graphic>
          <a:graphicData uri="http://schemas.openxmlformats.org/drawingml/2006/table">
            <a:tbl>
              <a:tblPr/>
              <a:tblGrid>
                <a:gridCol w="1338263">
                  <a:extLst>
                    <a:ext uri="{9D8B030D-6E8A-4147-A177-3AD203B41FA5}">
                      <a16:colId xmlns:a16="http://schemas.microsoft.com/office/drawing/2014/main" val="20000"/>
                    </a:ext>
                  </a:extLst>
                </a:gridCol>
                <a:gridCol w="1338262">
                  <a:extLst>
                    <a:ext uri="{9D8B030D-6E8A-4147-A177-3AD203B41FA5}">
                      <a16:colId xmlns:a16="http://schemas.microsoft.com/office/drawing/2014/main" val="20001"/>
                    </a:ext>
                  </a:extLst>
                </a:gridCol>
                <a:gridCol w="1339850">
                  <a:extLst>
                    <a:ext uri="{9D8B030D-6E8A-4147-A177-3AD203B41FA5}">
                      <a16:colId xmlns:a16="http://schemas.microsoft.com/office/drawing/2014/main" val="20002"/>
                    </a:ext>
                  </a:extLst>
                </a:gridCol>
                <a:gridCol w="1339850">
                  <a:extLst>
                    <a:ext uri="{9D8B030D-6E8A-4147-A177-3AD203B41FA5}">
                      <a16:colId xmlns:a16="http://schemas.microsoft.com/office/drawing/2014/main" val="20003"/>
                    </a:ext>
                  </a:extLst>
                </a:gridCol>
              </a:tblGrid>
              <a:tr h="0">
                <a:tc>
                  <a:txBody>
                    <a:bodyPr/>
                    <a:lstStyle/>
                    <a:p>
                      <a:pPr indent="0">
                        <a:buNone/>
                      </a:pPr>
                      <a:r>
                        <a:rPr lang="en-US" sz="1000" b="0">
                          <a:solidFill>
                            <a:srgbClr val="FFFFFF"/>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第一年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第二年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第三年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extLst>
                  <a:ext uri="{0D108BD9-81ED-4DB2-BD59-A6C34878D82A}">
                    <a16:rowId xmlns:a16="http://schemas.microsoft.com/office/drawing/2014/main" val="10000"/>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总负债</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200.00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200.00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200.00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1"/>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总资产</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253.32</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370.73</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547.98</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2"/>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资产负债率</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78.95%</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53.95%</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36.50%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3"/>
                  </a:ext>
                </a:extLst>
              </a:tr>
            </a:tbl>
          </a:graphicData>
        </a:graphic>
      </p:graphicFrame>
      <p:graphicFrame>
        <p:nvGraphicFramePr>
          <p:cNvPr id="4194306" name="表格 17"/>
          <p:cNvGraphicFramePr/>
          <p:nvPr>
            <p:custDataLst>
              <p:tags r:id="rId8"/>
            </p:custDataLst>
          </p:nvPr>
        </p:nvGraphicFramePr>
        <p:xfrm>
          <a:off x="4298950" y="2695575"/>
          <a:ext cx="4960938" cy="609600"/>
        </p:xfrm>
        <a:graphic>
          <a:graphicData uri="http://schemas.openxmlformats.org/drawingml/2006/table">
            <a:tbl>
              <a:tblPr/>
              <a:tblGrid>
                <a:gridCol w="9493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839788">
                  <a:extLst>
                    <a:ext uri="{9D8B030D-6E8A-4147-A177-3AD203B41FA5}">
                      <a16:colId xmlns:a16="http://schemas.microsoft.com/office/drawing/2014/main" val="20004"/>
                    </a:ext>
                  </a:extLst>
                </a:gridCol>
                <a:gridCol w="841375">
                  <a:extLst>
                    <a:ext uri="{9D8B030D-6E8A-4147-A177-3AD203B41FA5}">
                      <a16:colId xmlns:a16="http://schemas.microsoft.com/office/drawing/2014/main" val="20005"/>
                    </a:ext>
                  </a:extLst>
                </a:gridCol>
              </a:tblGrid>
              <a:tr h="152400">
                <a:tc>
                  <a:txBody>
                    <a:bodyPr/>
                    <a:lstStyle/>
                    <a:p>
                      <a:pPr indent="0">
                        <a:buNone/>
                      </a:pPr>
                      <a:r>
                        <a:rPr lang="en-US" sz="1000" b="0">
                          <a:solidFill>
                            <a:srgbClr val="FFFFFF"/>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第一年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第二年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第三年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第四年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第五年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extLst>
                  <a:ext uri="{0D108BD9-81ED-4DB2-BD59-A6C34878D82A}">
                    <a16:rowId xmlns:a16="http://schemas.microsoft.com/office/drawing/2014/main" val="10000"/>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营业收入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240.00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264.00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319.44</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351.38</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421.66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1"/>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平均总资产</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253.32</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268.95</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306.27</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331.76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401.75</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2"/>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总资产周转率</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94.74%</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98.16%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104.30%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105.91%</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104.96%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3"/>
                  </a:ext>
                </a:extLst>
              </a:tr>
            </a:tbl>
          </a:graphicData>
        </a:graphic>
      </p:graphicFrame>
      <p:graphicFrame>
        <p:nvGraphicFramePr>
          <p:cNvPr id="4194307" name="表格 18"/>
          <p:cNvGraphicFramePr/>
          <p:nvPr>
            <p:custDataLst>
              <p:tags r:id="rId9"/>
            </p:custDataLst>
          </p:nvPr>
        </p:nvGraphicFramePr>
        <p:xfrm>
          <a:off x="4298950" y="3713480"/>
          <a:ext cx="4960938" cy="609600"/>
        </p:xfrm>
        <a:graphic>
          <a:graphicData uri="http://schemas.openxmlformats.org/drawingml/2006/table">
            <a:tbl>
              <a:tblPr/>
              <a:tblGrid>
                <a:gridCol w="869950">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835025">
                  <a:extLst>
                    <a:ext uri="{9D8B030D-6E8A-4147-A177-3AD203B41FA5}">
                      <a16:colId xmlns:a16="http://schemas.microsoft.com/office/drawing/2014/main" val="20003"/>
                    </a:ext>
                  </a:extLst>
                </a:gridCol>
                <a:gridCol w="833438">
                  <a:extLst>
                    <a:ext uri="{9D8B030D-6E8A-4147-A177-3AD203B41FA5}">
                      <a16:colId xmlns:a16="http://schemas.microsoft.com/office/drawing/2014/main" val="20004"/>
                    </a:ext>
                  </a:extLst>
                </a:gridCol>
                <a:gridCol w="835025">
                  <a:extLst>
                    <a:ext uri="{9D8B030D-6E8A-4147-A177-3AD203B41FA5}">
                      <a16:colId xmlns:a16="http://schemas.microsoft.com/office/drawing/2014/main" val="20005"/>
                    </a:ext>
                  </a:extLst>
                </a:gridCol>
              </a:tblGrid>
              <a:tr h="0">
                <a:tc>
                  <a:txBody>
                    <a:bodyPr/>
                    <a:lstStyle/>
                    <a:p>
                      <a:pPr indent="0">
                        <a:buNone/>
                      </a:pPr>
                      <a:r>
                        <a:rPr lang="en-US" sz="1000" b="0">
                          <a:solidFill>
                            <a:srgbClr val="FFFFFF"/>
                          </a:solidFill>
                          <a:latin typeface="宋体" panose="02010600030101010101" pitchFamily="2" charset="-122"/>
                          <a:ea typeface="宋体" panose="02010600030101010101" pitchFamily="2" charset="-122"/>
                          <a:cs typeface="宋体" panose="02010600030101010101" pitchFamily="2" charset="-122"/>
                        </a:rPr>
                        <a:t> </a:t>
                      </a:r>
                      <a:endParaRPr lang="en-US" altLang="en-US" sz="10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第一年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第二年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第三年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第四年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第五年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extLst>
                  <a:ext uri="{0D108BD9-81ED-4DB2-BD59-A6C34878D82A}">
                    <a16:rowId xmlns:a16="http://schemas.microsoft.com/office/drawing/2014/main" val="10000"/>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营业利润</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107</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71</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126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78</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164</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05</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186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76</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246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84</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1"/>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营业收入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347</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71</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390</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78</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483</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49</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538</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14</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668</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50</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2"/>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营业利润率</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30</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98</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32</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44</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33</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93</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34</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70</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36</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92</a:t>
                      </a: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3"/>
                  </a:ext>
                </a:extLst>
              </a:tr>
            </a:tbl>
          </a:graphicData>
        </a:graphic>
      </p:graphicFrame>
      <p:graphicFrame>
        <p:nvGraphicFramePr>
          <p:cNvPr id="4194308" name="表格 19"/>
          <p:cNvGraphicFramePr/>
          <p:nvPr>
            <p:custDataLst>
              <p:tags r:id="rId10"/>
            </p:custDataLst>
          </p:nvPr>
        </p:nvGraphicFramePr>
        <p:xfrm>
          <a:off x="4295457" y="4731385"/>
          <a:ext cx="4960938" cy="609600"/>
        </p:xfrm>
        <a:graphic>
          <a:graphicData uri="http://schemas.openxmlformats.org/drawingml/2006/table">
            <a:tbl>
              <a:tblPr/>
              <a:tblGrid>
                <a:gridCol w="1071563">
                  <a:extLst>
                    <a:ext uri="{9D8B030D-6E8A-4147-A177-3AD203B41FA5}">
                      <a16:colId xmlns:a16="http://schemas.microsoft.com/office/drawing/2014/main" val="20000"/>
                    </a:ext>
                  </a:extLst>
                </a:gridCol>
                <a:gridCol w="727075">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782637">
                  <a:extLst>
                    <a:ext uri="{9D8B030D-6E8A-4147-A177-3AD203B41FA5}">
                      <a16:colId xmlns:a16="http://schemas.microsoft.com/office/drawing/2014/main" val="20003"/>
                    </a:ext>
                  </a:extLst>
                </a:gridCol>
                <a:gridCol w="815975">
                  <a:extLst>
                    <a:ext uri="{9D8B030D-6E8A-4147-A177-3AD203B41FA5}">
                      <a16:colId xmlns:a16="http://schemas.microsoft.com/office/drawing/2014/main" val="20004"/>
                    </a:ext>
                  </a:extLst>
                </a:gridCol>
                <a:gridCol w="754063">
                  <a:extLst>
                    <a:ext uri="{9D8B030D-6E8A-4147-A177-3AD203B41FA5}">
                      <a16:colId xmlns:a16="http://schemas.microsoft.com/office/drawing/2014/main" val="20005"/>
                    </a:ext>
                  </a:extLst>
                </a:gridCol>
              </a:tblGrid>
              <a:tr h="0">
                <a:tc>
                  <a:txBody>
                    <a:bodyPr/>
                    <a:lstStyle/>
                    <a:p>
                      <a:pPr indent="0">
                        <a:buNone/>
                      </a:pPr>
                      <a:endParaRPr lang="en-US" altLang="en-US" sz="10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第一年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第二年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第三年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第四年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tc>
                  <a:txBody>
                    <a:bodyPr/>
                    <a:lstStyle/>
                    <a:p>
                      <a:pPr indent="0">
                        <a:buNone/>
                      </a:pPr>
                      <a:r>
                        <a:rPr lang="en-US" sz="1000" b="0">
                          <a:solidFill>
                            <a:srgbClr val="FFFFFF"/>
                          </a:solidFill>
                          <a:latin typeface="等线" panose="02010600030101010101" pitchFamily="2" charset="-122"/>
                          <a:ea typeface="等线" panose="02010600030101010101" pitchFamily="2" charset="-122"/>
                          <a:cs typeface="等线" panose="02010600030101010101" pitchFamily="2" charset="-122"/>
                        </a:rPr>
                        <a:t>第五年</a:t>
                      </a:r>
                      <a:endParaRPr lang="en-US" altLang="en-US" sz="1000" b="0">
                        <a:solidFill>
                          <a:srgbClr val="FFFFFF"/>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28575"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4F81BD"/>
                    </a:solidFill>
                  </a:tcPr>
                </a:tc>
                <a:extLst>
                  <a:ext uri="{0D108BD9-81ED-4DB2-BD59-A6C34878D82A}">
                    <a16:rowId xmlns:a16="http://schemas.microsoft.com/office/drawing/2014/main" val="10000"/>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利润总额</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137.39</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159.43</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203.56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230.22</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298.99</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28575"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1"/>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成本费用总额</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367.06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413.35</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528.73</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588.50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767.43</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E9EDF4"/>
                    </a:solidFill>
                  </a:tcPr>
                </a:tc>
                <a:extLst>
                  <a:ext uri="{0D108BD9-81ED-4DB2-BD59-A6C34878D82A}">
                    <a16:rowId xmlns:a16="http://schemas.microsoft.com/office/drawing/2014/main" val="10002"/>
                  </a:ext>
                </a:extLst>
              </a:tr>
              <a:tr h="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成本费用利用率</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37.43%</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38.57%</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38.50%</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39.12%</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tc>
                  <a:txBody>
                    <a:bodyPr/>
                    <a:lstStyle/>
                    <a:p>
                      <a:pPr indent="0">
                        <a:buNone/>
                      </a:pPr>
                      <a:r>
                        <a:rPr lang="en-US" sz="1000" b="0">
                          <a:solidFill>
                            <a:srgbClr val="000000"/>
                          </a:solidFill>
                          <a:latin typeface="Times New Roman" panose="02020603050405020304" pitchFamily="18" charset="0"/>
                          <a:cs typeface="Times New Roman" panose="02020603050405020304" pitchFamily="18" charset="0"/>
                        </a:rPr>
                        <a:t>38.96%</a:t>
                      </a:r>
                      <a:endParaRPr lang="en-US" altLang="en-US" sz="1000" b="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headEnd type="none" w="med" len="med"/>
                      <a:tailEnd type="none" w="med" len="med"/>
                    </a:lnTlToBr>
                    <a:lnBlToTr>
                      <a:noFill/>
                      <a:headEnd type="none" w="med" len="med"/>
                      <a:tailEnd type="none" w="med" len="med"/>
                    </a:lnBlToTr>
                    <a:solidFill>
                      <a:srgbClr val="D0D8E8"/>
                    </a:solidFill>
                  </a:tcPr>
                </a:tc>
                <a:extLst>
                  <a:ext uri="{0D108BD9-81ED-4DB2-BD59-A6C34878D82A}">
                    <a16:rowId xmlns:a16="http://schemas.microsoft.com/office/drawing/2014/main" val="10003"/>
                  </a:ext>
                </a:extLst>
              </a:tr>
            </a:tbl>
          </a:graphicData>
        </a:graphic>
      </p:graphicFrame>
      <p:sp>
        <p:nvSpPr>
          <p:cNvPr id="1048795" name="文本框 20"/>
          <p:cNvSpPr txBox="1"/>
          <p:nvPr/>
        </p:nvSpPr>
        <p:spPr>
          <a:xfrm>
            <a:off x="9655175" y="1823720"/>
            <a:ext cx="5080000" cy="370841"/>
          </a:xfrm>
          <a:prstGeom prst="rect">
            <a:avLst/>
          </a:prstGeom>
          <a:noFill/>
          <a:ln w="9525">
            <a:noFill/>
          </a:ln>
        </p:spPr>
        <p:txBody>
          <a:bodyPr>
            <a:spAutoFit/>
          </a:bodyPr>
          <a:lstStyle/>
          <a:p>
            <a:pPr indent="0"/>
            <a:endParaRPr lang="zh-CN" sz="1050" b="0" dirty="0">
              <a:solidFill>
                <a:srgbClr val="000000"/>
              </a:solidFill>
              <a:latin typeface="黑体" panose="02010609060101010101" charset="-122"/>
              <a:ea typeface="黑体" panose="02010609060101010101" charset="-122"/>
            </a:endParaRPr>
          </a:p>
          <a:p>
            <a:pPr indent="0"/>
            <a:r>
              <a:rPr lang="zh-CN" sz="1050" b="0" dirty="0">
                <a:solidFill>
                  <a:srgbClr val="000000"/>
                </a:solidFill>
                <a:latin typeface="黑体" panose="02010609060101010101" charset="-122"/>
                <a:ea typeface="黑体" panose="02010609060101010101" charset="-122"/>
              </a:rPr>
              <a:t>单位：万元</a:t>
            </a:r>
            <a:endParaRPr lang="zh-CN" altLang="en-US" dirty="0">
              <a:latin typeface="黑体" panose="02010609060101010101" charset="-122"/>
              <a:ea typeface="黑体" panose="02010609060101010101" charset="-122"/>
            </a:endParaRPr>
          </a:p>
        </p:txBody>
      </p:sp>
      <p:sp>
        <p:nvSpPr>
          <p:cNvPr id="1048796" name="文本框 21"/>
          <p:cNvSpPr txBox="1"/>
          <p:nvPr/>
        </p:nvSpPr>
        <p:spPr>
          <a:xfrm>
            <a:off x="9260205" y="2891155"/>
            <a:ext cx="5080000" cy="370840"/>
          </a:xfrm>
          <a:prstGeom prst="rect">
            <a:avLst/>
          </a:prstGeom>
          <a:noFill/>
          <a:ln w="9525">
            <a:noFill/>
          </a:ln>
        </p:spPr>
        <p:txBody>
          <a:bodyPr>
            <a:spAutoFit/>
          </a:bodyPr>
          <a:lstStyle/>
          <a:p>
            <a:pPr indent="0"/>
            <a:endParaRPr lang="zh-CN" sz="1050" b="0" dirty="0">
              <a:solidFill>
                <a:srgbClr val="000000"/>
              </a:solidFill>
              <a:ea typeface="等线" panose="02010600030101010101" pitchFamily="2" charset="-122"/>
            </a:endParaRPr>
          </a:p>
          <a:p>
            <a:pPr indent="0"/>
            <a:r>
              <a:rPr lang="zh-CN" sz="1050" b="0" dirty="0">
                <a:solidFill>
                  <a:srgbClr val="000000"/>
                </a:solidFill>
                <a:latin typeface="黑体" panose="02010609060101010101" charset="-122"/>
                <a:ea typeface="黑体" panose="02010609060101010101" charset="-122"/>
              </a:rPr>
              <a:t>单位：万元</a:t>
            </a:r>
            <a:endParaRPr lang="zh-CN" altLang="en-US" dirty="0">
              <a:latin typeface="黑体" panose="02010609060101010101" charset="-122"/>
              <a:ea typeface="黑体" panose="02010609060101010101" charset="-122"/>
            </a:endParaRPr>
          </a:p>
        </p:txBody>
      </p:sp>
      <p:sp>
        <p:nvSpPr>
          <p:cNvPr id="1048797" name="文本框 22"/>
          <p:cNvSpPr txBox="1"/>
          <p:nvPr/>
        </p:nvSpPr>
        <p:spPr>
          <a:xfrm>
            <a:off x="9260205" y="3909060"/>
            <a:ext cx="5080000" cy="370840"/>
          </a:xfrm>
          <a:prstGeom prst="rect">
            <a:avLst/>
          </a:prstGeom>
          <a:noFill/>
          <a:ln w="9525">
            <a:noFill/>
          </a:ln>
        </p:spPr>
        <p:txBody>
          <a:bodyPr>
            <a:spAutoFit/>
          </a:bodyPr>
          <a:lstStyle/>
          <a:p>
            <a:pPr indent="0"/>
            <a:endParaRPr lang="zh-CN" sz="1050" b="0" dirty="0">
              <a:solidFill>
                <a:srgbClr val="000000"/>
              </a:solidFill>
              <a:ea typeface="等线" panose="02010600030101010101" pitchFamily="2" charset="-122"/>
            </a:endParaRPr>
          </a:p>
          <a:p>
            <a:pPr indent="0"/>
            <a:r>
              <a:rPr lang="zh-CN" sz="1050" b="0" dirty="0">
                <a:solidFill>
                  <a:srgbClr val="000000"/>
                </a:solidFill>
                <a:latin typeface="黑体" panose="02010609060101010101" charset="-122"/>
                <a:ea typeface="黑体" panose="02010609060101010101" charset="-122"/>
              </a:rPr>
              <a:t>单位：万元</a:t>
            </a:r>
            <a:endParaRPr lang="zh-CN" altLang="en-US" dirty="0">
              <a:latin typeface="黑体" panose="02010609060101010101" charset="-122"/>
              <a:ea typeface="黑体" panose="02010609060101010101" charset="-122"/>
            </a:endParaRPr>
          </a:p>
        </p:txBody>
      </p:sp>
      <p:sp>
        <p:nvSpPr>
          <p:cNvPr id="1048798" name="文本框 23"/>
          <p:cNvSpPr txBox="1"/>
          <p:nvPr/>
        </p:nvSpPr>
        <p:spPr>
          <a:xfrm>
            <a:off x="9260205" y="4926965"/>
            <a:ext cx="5080000" cy="370841"/>
          </a:xfrm>
          <a:prstGeom prst="rect">
            <a:avLst/>
          </a:prstGeom>
          <a:noFill/>
          <a:ln w="9525">
            <a:noFill/>
          </a:ln>
        </p:spPr>
        <p:txBody>
          <a:bodyPr>
            <a:spAutoFit/>
          </a:bodyPr>
          <a:lstStyle/>
          <a:p>
            <a:pPr indent="0"/>
            <a:endParaRPr lang="zh-CN" sz="1050" b="0" dirty="0">
              <a:solidFill>
                <a:srgbClr val="000000"/>
              </a:solidFill>
              <a:ea typeface="等线" panose="02010600030101010101" pitchFamily="2" charset="-122"/>
            </a:endParaRPr>
          </a:p>
          <a:p>
            <a:pPr indent="0"/>
            <a:r>
              <a:rPr lang="zh-CN" sz="1050" b="0" dirty="0">
                <a:solidFill>
                  <a:srgbClr val="000000"/>
                </a:solidFill>
                <a:latin typeface="黑体" panose="02010609060101010101" charset="-122"/>
                <a:ea typeface="黑体" panose="02010609060101010101" charset="-122"/>
              </a:rPr>
              <a:t>单位：万元</a:t>
            </a:r>
            <a:endParaRPr lang="zh-CN" altLang="en-US" dirty="0">
              <a:latin typeface="黑体" panose="02010609060101010101" charset="-122"/>
              <a:ea typeface="黑体" panose="02010609060101010101" charset="-122"/>
            </a:endParaRPr>
          </a:p>
        </p:txBody>
      </p:sp>
      <p:sp>
        <p:nvSpPr>
          <p:cNvPr id="1048799" name="佳佳PPT"/>
          <p:cNvSpPr/>
          <p:nvPr>
            <p:custDataLst>
              <p:tags r:id="rId11"/>
            </p:custDataLst>
          </p:nvPr>
        </p:nvSpPr>
        <p:spPr>
          <a:xfrm rot="900000" flipH="1">
            <a:off x="138430" y="138430"/>
            <a:ext cx="1229360" cy="1229360"/>
          </a:xfrm>
          <a:prstGeom prst="blockArc">
            <a:avLst>
              <a:gd name="adj1" fmla="val 13646826"/>
              <a:gd name="adj2" fmla="val 8035396"/>
              <a:gd name="adj3" fmla="val 18648"/>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048800" name="文本框 6"/>
          <p:cNvSpPr txBox="1"/>
          <p:nvPr>
            <p:custDataLst>
              <p:tags r:id="rId12"/>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2097205" name="图片 6"/>
          <p:cNvPicPr>
            <a:picLocks noChangeAspect="1"/>
          </p:cNvPicPr>
          <p:nvPr>
            <p:custDataLst>
              <p:tags r:id="rId2"/>
            </p:custDataLst>
          </p:nvPr>
        </p:nvPicPr>
        <p:blipFill>
          <a:blip r:embed="rId14"/>
          <a:stretch>
            <a:fillRect/>
          </a:stretch>
        </p:blipFill>
        <p:spPr>
          <a:xfrm>
            <a:off x="0" y="575"/>
            <a:ext cx="12193257" cy="6858119"/>
          </a:xfrm>
          <a:prstGeom prst="rect">
            <a:avLst/>
          </a:prstGeom>
        </p:spPr>
      </p:pic>
      <p:pic>
        <p:nvPicPr>
          <p:cNvPr id="2097206" name="图片 5"/>
          <p:cNvPicPr>
            <a:picLocks noChangeAspect="1"/>
          </p:cNvPicPr>
          <p:nvPr>
            <p:custDataLst>
              <p:tags r:id="rId3"/>
            </p:custDataLst>
          </p:nvPr>
        </p:nvPicPr>
        <p:blipFill>
          <a:blip r:embed="rId15"/>
          <a:srcRect l="-497" b="-970"/>
          <a:stretch>
            <a:fillRect/>
          </a:stretch>
        </p:blipFill>
        <p:spPr>
          <a:xfrm>
            <a:off x="775070" y="524193"/>
            <a:ext cx="11417565" cy="5810249"/>
          </a:xfrm>
          <a:prstGeom prst="rect">
            <a:avLst/>
          </a:prstGeom>
        </p:spPr>
      </p:pic>
      <p:pic>
        <p:nvPicPr>
          <p:cNvPr id="2097207" name="图片 183"/>
          <p:cNvPicPr>
            <a:picLocks noChangeAspect="1"/>
          </p:cNvPicPr>
          <p:nvPr>
            <p:custDataLst>
              <p:tags r:id="rId4"/>
            </p:custDataLst>
          </p:nvPr>
        </p:nvPicPr>
        <p:blipFill>
          <a:blip r:embed="rId16"/>
          <a:srcRect t="-33899" r="-24067"/>
          <a:stretch>
            <a:fillRect/>
          </a:stretch>
        </p:blipFill>
        <p:spPr>
          <a:xfrm>
            <a:off x="0" y="5207000"/>
            <a:ext cx="1730284" cy="1651635"/>
          </a:xfrm>
          <a:prstGeom prst="rect">
            <a:avLst/>
          </a:prstGeom>
        </p:spPr>
      </p:pic>
      <p:sp>
        <p:nvSpPr>
          <p:cNvPr id="1048801" name="任意多边形: 形状 1"/>
          <p:cNvSpPr/>
          <p:nvPr>
            <p:custDataLst>
              <p:tags r:id="rId5"/>
            </p:custDataLst>
          </p:nvPr>
        </p:nvSpPr>
        <p:spPr>
          <a:xfrm>
            <a:off x="-43" y="175"/>
            <a:ext cx="3547872" cy="5759100"/>
          </a:xfrm>
          <a:custGeom>
            <a:avLst/>
            <a:gdLst>
              <a:gd name="connsiteX0" fmla="*/ 536715 w 2849220"/>
              <a:gd name="connsiteY0" fmla="*/ 0 h 4625010"/>
              <a:gd name="connsiteX1" fmla="*/ 2849220 w 2849220"/>
              <a:gd name="connsiteY1" fmla="*/ 2312505 h 4625010"/>
              <a:gd name="connsiteX2" fmla="*/ 536715 w 2849220"/>
              <a:gd name="connsiteY2" fmla="*/ 4625010 h 4625010"/>
              <a:gd name="connsiteX3" fmla="*/ 70665 w 2849220"/>
              <a:gd name="connsiteY3" fmla="*/ 4578028 h 4625010"/>
              <a:gd name="connsiteX4" fmla="*/ 0 w 2849220"/>
              <a:gd name="connsiteY4" fmla="*/ 4559859 h 4625010"/>
              <a:gd name="connsiteX5" fmla="*/ 0 w 2849220"/>
              <a:gd name="connsiteY5" fmla="*/ 65152 h 4625010"/>
              <a:gd name="connsiteX6" fmla="*/ 70665 w 2849220"/>
              <a:gd name="connsiteY6" fmla="*/ 46982 h 4625010"/>
              <a:gd name="connsiteX7" fmla="*/ 536715 w 2849220"/>
              <a:gd name="connsiteY7" fmla="*/ 0 h 46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220" h="4625010">
                <a:moveTo>
                  <a:pt x="536715" y="0"/>
                </a:moveTo>
                <a:cubicBezTo>
                  <a:pt x="1813876" y="0"/>
                  <a:pt x="2849220" y="1035344"/>
                  <a:pt x="2849220" y="2312505"/>
                </a:cubicBezTo>
                <a:cubicBezTo>
                  <a:pt x="2849220" y="3589666"/>
                  <a:pt x="1813876" y="4625010"/>
                  <a:pt x="536715" y="4625010"/>
                </a:cubicBezTo>
                <a:cubicBezTo>
                  <a:pt x="377070" y="4625010"/>
                  <a:pt x="221203" y="4608833"/>
                  <a:pt x="70665" y="4578028"/>
                </a:cubicBezTo>
                <a:lnTo>
                  <a:pt x="0" y="4559859"/>
                </a:lnTo>
                <a:lnTo>
                  <a:pt x="0" y="65152"/>
                </a:lnTo>
                <a:lnTo>
                  <a:pt x="70665" y="46982"/>
                </a:lnTo>
                <a:cubicBezTo>
                  <a:pt x="221203" y="16177"/>
                  <a:pt x="377070" y="0"/>
                  <a:pt x="53671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802" name="矩形 4"/>
          <p:cNvSpPr/>
          <p:nvPr>
            <p:custDataLst>
              <p:tags r:id="rId6"/>
            </p:custDataLst>
          </p:nvPr>
        </p:nvSpPr>
        <p:spPr>
          <a:xfrm>
            <a:off x="753110" y="1646555"/>
            <a:ext cx="9272905" cy="3050540"/>
          </a:xfrm>
          <a:prstGeom prst="rect">
            <a:avLst/>
          </a:prstGeom>
          <a:solidFill>
            <a:schemeClr val="lt1"/>
          </a:solidFill>
          <a:ln>
            <a:noFill/>
          </a:ln>
          <a:effectLst>
            <a:outerShdw blurRad="482600" sx="103000" sy="103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汉仪中等线简" charset="-122"/>
              <a:ea typeface="汉仪中等线简" charset="-122"/>
              <a:cs typeface="微软雅黑" panose="020B0503020204020204" charset="-122"/>
            </a:endParaRPr>
          </a:p>
        </p:txBody>
      </p:sp>
      <p:sp>
        <p:nvSpPr>
          <p:cNvPr id="1048803" name="矩形 5"/>
          <p:cNvSpPr/>
          <p:nvPr>
            <p:custDataLst>
              <p:tags r:id="rId7"/>
            </p:custDataLst>
          </p:nvPr>
        </p:nvSpPr>
        <p:spPr>
          <a:xfrm>
            <a:off x="880745" y="1981835"/>
            <a:ext cx="108585" cy="64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804" name="椭圆 8"/>
          <p:cNvSpPr/>
          <p:nvPr>
            <p:custDataLst>
              <p:tags r:id="rId8"/>
            </p:custDataLst>
          </p:nvPr>
        </p:nvSpPr>
        <p:spPr>
          <a:xfrm>
            <a:off x="233045" y="2014220"/>
            <a:ext cx="585470" cy="585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805" name="箭头: V 形 9"/>
          <p:cNvSpPr/>
          <p:nvPr>
            <p:custDataLst>
              <p:tags r:id="rId9"/>
            </p:custDataLst>
          </p:nvPr>
        </p:nvSpPr>
        <p:spPr>
          <a:xfrm>
            <a:off x="394335" y="2151380"/>
            <a:ext cx="309880" cy="309880"/>
          </a:xfrm>
          <a:prstGeom prst="chevron">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汉仪中等线简" charset="-122"/>
              <a:ea typeface="汉仪中等线简" charset="-122"/>
              <a:cs typeface="微软雅黑" panose="020B0503020204020204" charset="-122"/>
            </a:endParaRPr>
          </a:p>
        </p:txBody>
      </p:sp>
      <p:sp>
        <p:nvSpPr>
          <p:cNvPr id="1048806" name="文本框 25"/>
          <p:cNvSpPr txBox="1"/>
          <p:nvPr>
            <p:custDataLst>
              <p:tags r:id="rId10"/>
            </p:custDataLst>
          </p:nvPr>
        </p:nvSpPr>
        <p:spPr>
          <a:xfrm>
            <a:off x="567690" y="491490"/>
            <a:ext cx="2011680" cy="645160"/>
          </a:xfrm>
          <a:prstGeom prst="rect">
            <a:avLst/>
          </a:prstGeom>
          <a:noFill/>
        </p:spPr>
        <p:txBody>
          <a:bodyPr wrap="none" rtlCol="0">
            <a:spAutoFit/>
          </a:bodyPr>
          <a:lstStyle/>
          <a:p>
            <a:r>
              <a:rPr lang="zh-CN" altLang="en-US" sz="3600" dirty="0">
                <a:solidFill>
                  <a:schemeClr val="lt1"/>
                </a:solidFill>
                <a:latin typeface="汉仪中等线简" charset="-122"/>
                <a:ea typeface="汉仪中等线简" charset="-122"/>
              </a:rPr>
              <a:t>财务分析</a:t>
            </a:r>
          </a:p>
        </p:txBody>
      </p:sp>
      <p:sp>
        <p:nvSpPr>
          <p:cNvPr id="1048807" name="文本框 3"/>
          <p:cNvSpPr txBox="1"/>
          <p:nvPr/>
        </p:nvSpPr>
        <p:spPr>
          <a:xfrm>
            <a:off x="1099820" y="1755775"/>
            <a:ext cx="8324850" cy="2941320"/>
          </a:xfrm>
          <a:prstGeom prst="rect">
            <a:avLst/>
          </a:prstGeom>
          <a:noFill/>
          <a:ln w="9525">
            <a:noFill/>
          </a:ln>
        </p:spPr>
        <p:txBody>
          <a:bodyPr wrap="square">
            <a:noAutofit/>
          </a:bodyPr>
          <a:lstStyle/>
          <a:p>
            <a:pPr indent="0"/>
            <a:endParaRPr lang="zh-CN" sz="1050" b="0" dirty="0">
              <a:solidFill>
                <a:srgbClr val="000000"/>
              </a:solidFill>
              <a:latin typeface="黑体" panose="02010609060101010101" charset="-122"/>
              <a:ea typeface="黑体" panose="02010609060101010101" charset="-122"/>
            </a:endParaRPr>
          </a:p>
          <a:p>
            <a:pPr indent="0"/>
            <a:r>
              <a:rPr lang="zh-CN" sz="1600" b="0" dirty="0">
                <a:solidFill>
                  <a:srgbClr val="000000"/>
                </a:solidFill>
                <a:latin typeface="黑体" panose="02010609060101010101" charset="-122"/>
                <a:ea typeface="黑体" panose="02010609060101010101" charset="-122"/>
              </a:rPr>
              <a:t>第三年公司资产负债率在40%以下，有足够的经济能力归还中期贷款，并在未来的营业中保持良好的经营水平。</a:t>
            </a:r>
          </a:p>
          <a:p>
            <a:pPr indent="0"/>
            <a:endParaRPr lang="zh-CN" sz="1600" b="0" dirty="0">
              <a:solidFill>
                <a:srgbClr val="000000"/>
              </a:solidFill>
              <a:latin typeface="黑体" panose="02010609060101010101" charset="-122"/>
              <a:ea typeface="黑体" panose="02010609060101010101" charset="-122"/>
            </a:endParaRPr>
          </a:p>
          <a:p>
            <a:pPr indent="0"/>
            <a:r>
              <a:rPr lang="zh-CN" sz="1600" b="0" dirty="0">
                <a:solidFill>
                  <a:srgbClr val="000000"/>
                </a:solidFill>
                <a:latin typeface="黑体" panose="02010609060101010101" charset="-122"/>
                <a:ea typeface="黑体" panose="02010609060101010101" charset="-122"/>
              </a:rPr>
              <a:t>公司五年总资产周转率均高于80%，公司对资产的利用效率和管理质量良好，具有较强的运营能力。</a:t>
            </a:r>
          </a:p>
          <a:p>
            <a:pPr indent="0"/>
            <a:endParaRPr lang="zh-CN" sz="1600" b="0" dirty="0">
              <a:solidFill>
                <a:srgbClr val="000000"/>
              </a:solidFill>
              <a:latin typeface="黑体" panose="02010609060101010101" charset="-122"/>
              <a:ea typeface="黑体" panose="02010609060101010101" charset="-122"/>
            </a:endParaRPr>
          </a:p>
          <a:p>
            <a:pPr indent="0"/>
            <a:r>
              <a:rPr lang="zh-CN" sz="1600" b="0" dirty="0">
                <a:solidFill>
                  <a:srgbClr val="000000"/>
                </a:solidFill>
                <a:latin typeface="黑体" panose="02010609060101010101" charset="-122"/>
                <a:ea typeface="黑体" panose="02010609060101010101" charset="-122"/>
              </a:rPr>
              <a:t>公司营业利润率稳定在33%左右，企业营业能力较强。</a:t>
            </a:r>
          </a:p>
          <a:p>
            <a:pPr indent="0"/>
            <a:endParaRPr lang="zh-CN" sz="1600" b="0" dirty="0">
              <a:solidFill>
                <a:srgbClr val="000000"/>
              </a:solidFill>
              <a:latin typeface="黑体" panose="02010609060101010101" charset="-122"/>
              <a:ea typeface="黑体" panose="02010609060101010101" charset="-122"/>
            </a:endParaRPr>
          </a:p>
          <a:p>
            <a:pPr indent="0"/>
            <a:r>
              <a:rPr lang="zh-CN" sz="1600" b="0" dirty="0">
                <a:solidFill>
                  <a:srgbClr val="000000"/>
                </a:solidFill>
                <a:latin typeface="黑体" panose="02010609060101010101" charset="-122"/>
                <a:ea typeface="黑体" panose="02010609060101010101" charset="-122"/>
              </a:rPr>
              <a:t>公司成本费用利用率均在30%以上，表明公司为取得利润付出的代价较小，成本费用控制的较好，盈利能力较强。</a:t>
            </a:r>
          </a:p>
        </p:txBody>
      </p:sp>
      <p:sp>
        <p:nvSpPr>
          <p:cNvPr id="1048808" name="佳佳PPT"/>
          <p:cNvSpPr/>
          <p:nvPr>
            <p:custDataLst>
              <p:tags r:id="rId11"/>
            </p:custDataLst>
          </p:nvPr>
        </p:nvSpPr>
        <p:spPr>
          <a:xfrm rot="900000" flipH="1">
            <a:off x="138430" y="138430"/>
            <a:ext cx="1229360" cy="1229360"/>
          </a:xfrm>
          <a:prstGeom prst="blockArc">
            <a:avLst>
              <a:gd name="adj1" fmla="val 13646826"/>
              <a:gd name="adj2" fmla="val 8035396"/>
              <a:gd name="adj3" fmla="val 18648"/>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048809" name="文本框 6"/>
          <p:cNvSpPr txBox="1"/>
          <p:nvPr>
            <p:custDataLst>
              <p:tags r:id="rId12"/>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8" name="图片 6"/>
          <p:cNvPicPr>
            <a:picLocks noChangeAspect="1"/>
          </p:cNvPicPr>
          <p:nvPr>
            <p:custDataLst>
              <p:tags r:id="rId2"/>
            </p:custDataLst>
          </p:nvPr>
        </p:nvPicPr>
        <p:blipFill>
          <a:blip r:embed="rId13"/>
          <a:stretch>
            <a:fillRect/>
          </a:stretch>
        </p:blipFill>
        <p:spPr>
          <a:xfrm>
            <a:off x="0" y="575"/>
            <a:ext cx="12193257" cy="6858119"/>
          </a:xfrm>
          <a:prstGeom prst="rect">
            <a:avLst/>
          </a:prstGeom>
        </p:spPr>
      </p:pic>
      <p:pic>
        <p:nvPicPr>
          <p:cNvPr id="2097209" name="图片 5"/>
          <p:cNvPicPr>
            <a:picLocks noChangeAspect="1"/>
          </p:cNvPicPr>
          <p:nvPr>
            <p:custDataLst>
              <p:tags r:id="rId3"/>
            </p:custDataLst>
          </p:nvPr>
        </p:nvPicPr>
        <p:blipFill>
          <a:blip r:embed="rId14"/>
          <a:srcRect l="-497" b="-970"/>
          <a:stretch>
            <a:fillRect/>
          </a:stretch>
        </p:blipFill>
        <p:spPr>
          <a:xfrm>
            <a:off x="775070" y="524193"/>
            <a:ext cx="11417565" cy="5810249"/>
          </a:xfrm>
          <a:prstGeom prst="rect">
            <a:avLst/>
          </a:prstGeom>
        </p:spPr>
      </p:pic>
      <p:pic>
        <p:nvPicPr>
          <p:cNvPr id="2097210" name="图片 183"/>
          <p:cNvPicPr>
            <a:picLocks noChangeAspect="1"/>
          </p:cNvPicPr>
          <p:nvPr>
            <p:custDataLst>
              <p:tags r:id="rId4"/>
            </p:custDataLst>
          </p:nvPr>
        </p:nvPicPr>
        <p:blipFill>
          <a:blip r:embed="rId15"/>
          <a:srcRect t="-33899" r="-24067"/>
          <a:stretch>
            <a:fillRect/>
          </a:stretch>
        </p:blipFill>
        <p:spPr>
          <a:xfrm>
            <a:off x="0" y="5207000"/>
            <a:ext cx="1730284" cy="1651635"/>
          </a:xfrm>
          <a:prstGeom prst="rect">
            <a:avLst/>
          </a:prstGeom>
        </p:spPr>
      </p:pic>
      <p:sp>
        <p:nvSpPr>
          <p:cNvPr id="1048810" name="椭圆 1"/>
          <p:cNvSpPr/>
          <p:nvPr>
            <p:custDataLst>
              <p:tags r:id="rId5"/>
            </p:custDataLst>
          </p:nvPr>
        </p:nvSpPr>
        <p:spPr>
          <a:xfrm>
            <a:off x="636085" y="1774987"/>
            <a:ext cx="1586230" cy="158623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811" name="剪去同侧角的矩形 39"/>
          <p:cNvSpPr/>
          <p:nvPr>
            <p:custDataLst>
              <p:tags r:id="rId6"/>
            </p:custDataLst>
          </p:nvPr>
        </p:nvSpPr>
        <p:spPr>
          <a:xfrm>
            <a:off x="1730375" y="2592069"/>
            <a:ext cx="3073400" cy="2738543"/>
          </a:xfrm>
          <a:prstGeom prst="snip2SameRect">
            <a:avLst/>
          </a:prstGeom>
          <a:solidFill>
            <a:srgbClr val="F6D8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812" name="圆: 空心 33"/>
          <p:cNvSpPr/>
          <p:nvPr>
            <p:custDataLst>
              <p:tags r:id="rId7"/>
            </p:custDataLst>
          </p:nvPr>
        </p:nvSpPr>
        <p:spPr>
          <a:xfrm>
            <a:off x="1532890" y="2513965"/>
            <a:ext cx="817880" cy="81788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dk1"/>
              </a:solidFill>
              <a:latin typeface="汉仪中等线简" charset="-122"/>
              <a:ea typeface="汉仪中等线简" charset="-122"/>
              <a:cs typeface="微软雅黑" panose="020B0503020204020204" charset="-122"/>
            </a:endParaRPr>
          </a:p>
        </p:txBody>
      </p:sp>
      <p:sp>
        <p:nvSpPr>
          <p:cNvPr id="1048813" name="文本框 41"/>
          <p:cNvSpPr txBox="1"/>
          <p:nvPr>
            <p:custDataLst>
              <p:tags r:id="rId8"/>
            </p:custDataLst>
          </p:nvPr>
        </p:nvSpPr>
        <p:spPr>
          <a:xfrm>
            <a:off x="1795145" y="2623718"/>
            <a:ext cx="3008630" cy="2634183"/>
          </a:xfrm>
          <a:prstGeom prst="rect">
            <a:avLst/>
          </a:prstGeom>
          <a:noFill/>
        </p:spPr>
        <p:txBody>
          <a:bodyPr wrap="square" rtlCol="0">
            <a:spAutoFit/>
          </a:bodyPr>
          <a:lstStyle/>
          <a:p>
            <a:pPr algn="l">
              <a:lnSpc>
                <a:spcPct val="150000"/>
              </a:lnSpc>
            </a:pPr>
            <a:r>
              <a:rPr lang="en-US" altLang="zh-CN" sz="1600" dirty="0">
                <a:solidFill>
                  <a:schemeClr val="dk1"/>
                </a:solidFill>
                <a:latin typeface="黑体" panose="02010609060101010101" charset="-122"/>
                <a:ea typeface="黑体" panose="02010609060101010101" charset="-122"/>
                <a:cs typeface="汉仪中等线简" charset="-122"/>
              </a:rPr>
              <a:t>       </a:t>
            </a:r>
            <a:r>
              <a:rPr lang="zh-CN" altLang="en-US" sz="1600" dirty="0">
                <a:solidFill>
                  <a:schemeClr val="dk1"/>
                </a:solidFill>
                <a:latin typeface="黑体" panose="02010609060101010101" charset="-122"/>
                <a:ea typeface="黑体" panose="02010609060101010101" charset="-122"/>
                <a:cs typeface="汉仪中等线简" charset="-122"/>
              </a:rPr>
              <a:t>在国家政策、行业大环境等诸多因素的影响下，能否把握机会抢占市场先机，并占领市场份额形成独特的竞争优势，存在较大风险。该劳动教育实践基地市场不确定性风险因素主要存在于以下五个方面：</a:t>
            </a:r>
          </a:p>
        </p:txBody>
      </p:sp>
      <p:sp>
        <p:nvSpPr>
          <p:cNvPr id="1048814" name="文本框 34"/>
          <p:cNvSpPr txBox="1"/>
          <p:nvPr>
            <p:custDataLst>
              <p:tags r:id="rId9"/>
            </p:custDataLst>
          </p:nvPr>
        </p:nvSpPr>
        <p:spPr>
          <a:xfrm>
            <a:off x="567690" y="491490"/>
            <a:ext cx="2011680" cy="645160"/>
          </a:xfrm>
          <a:prstGeom prst="rect">
            <a:avLst/>
          </a:prstGeom>
          <a:noFill/>
        </p:spPr>
        <p:txBody>
          <a:bodyPr wrap="none" rtlCol="0">
            <a:spAutoFit/>
          </a:bodyPr>
          <a:lstStyle/>
          <a:p>
            <a:r>
              <a:rPr lang="zh-CN" altLang="en-US" sz="3600" dirty="0">
                <a:solidFill>
                  <a:schemeClr val="dk1"/>
                </a:solidFill>
                <a:latin typeface="汉仪中等线简" charset="-122"/>
                <a:ea typeface="汉仪中等线简" charset="-122"/>
              </a:rPr>
              <a:t>风险分析</a:t>
            </a:r>
          </a:p>
        </p:txBody>
      </p:sp>
      <p:pic>
        <p:nvPicPr>
          <p:cNvPr id="2097211" name="C9F754DE-2CAD-44b6-B708-469DEB6407EB-1" descr="wpp"/>
          <p:cNvPicPr>
            <a:picLocks noChangeAspect="1"/>
          </p:cNvPicPr>
          <p:nvPr/>
        </p:nvPicPr>
        <p:blipFill>
          <a:blip r:embed="rId16"/>
          <a:srcRect t="3201"/>
          <a:stretch>
            <a:fillRect/>
          </a:stretch>
        </p:blipFill>
        <p:spPr>
          <a:xfrm>
            <a:off x="4811030" y="491490"/>
            <a:ext cx="7494905" cy="5819140"/>
          </a:xfrm>
          <a:prstGeom prst="rect">
            <a:avLst/>
          </a:prstGeom>
        </p:spPr>
      </p:pic>
      <p:sp>
        <p:nvSpPr>
          <p:cNvPr id="1048815" name="任意多边形: 形状 30"/>
          <p:cNvSpPr/>
          <p:nvPr/>
        </p:nvSpPr>
        <p:spPr>
          <a:xfrm flipH="1" flipV="1">
            <a:off x="10777072" y="4975970"/>
            <a:ext cx="1694475" cy="2151160"/>
          </a:xfrm>
          <a:custGeom>
            <a:avLst/>
            <a:gdLst>
              <a:gd name="connsiteX0" fmla="*/ 0 w 1279627"/>
              <a:gd name="connsiteY0" fmla="*/ 0 h 1624505"/>
              <a:gd name="connsiteX1" fmla="*/ 1279627 w 1279627"/>
              <a:gd name="connsiteY1" fmla="*/ 0 h 1624505"/>
              <a:gd name="connsiteX2" fmla="*/ 1271654 w 1279627"/>
              <a:gd name="connsiteY2" fmla="*/ 69804 h 1624505"/>
              <a:gd name="connsiteX3" fmla="*/ 84455 w 1279627"/>
              <a:gd name="connsiteY3" fmla="*/ 1593595 h 1624505"/>
              <a:gd name="connsiteX4" fmla="*/ 0 w 1279627"/>
              <a:gd name="connsiteY4" fmla="*/ 1624505 h 16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627" h="1624505">
                <a:moveTo>
                  <a:pt x="0" y="0"/>
                </a:moveTo>
                <a:lnTo>
                  <a:pt x="1279627" y="0"/>
                </a:lnTo>
                <a:lnTo>
                  <a:pt x="1271654" y="69804"/>
                </a:lnTo>
                <a:cubicBezTo>
                  <a:pt x="1166431" y="758451"/>
                  <a:pt x="706652" y="1330427"/>
                  <a:pt x="84455" y="1593595"/>
                </a:cubicBezTo>
                <a:lnTo>
                  <a:pt x="0" y="162450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汉仪中等线简" charset="-122"/>
              <a:ea typeface="汉仪中等线简" charset="-122"/>
              <a:cs typeface="微软雅黑" panose="020B0503020204020204" charset="-122"/>
            </a:endParaRPr>
          </a:p>
        </p:txBody>
      </p:sp>
      <p:sp>
        <p:nvSpPr>
          <p:cNvPr id="1048816" name="佳佳PPT"/>
          <p:cNvSpPr/>
          <p:nvPr>
            <p:custDataLst>
              <p:tags r:id="rId10"/>
            </p:custDataLst>
          </p:nvPr>
        </p:nvSpPr>
        <p:spPr>
          <a:xfrm rot="900000" flipH="1">
            <a:off x="250825" y="139700"/>
            <a:ext cx="1229360" cy="1229360"/>
          </a:xfrm>
          <a:prstGeom prst="blockArc">
            <a:avLst>
              <a:gd name="adj1" fmla="val 13646826"/>
              <a:gd name="adj2" fmla="val 8035396"/>
              <a:gd name="adj3" fmla="val 18648"/>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048817" name="文本框 2"/>
          <p:cNvSpPr txBox="1"/>
          <p:nvPr>
            <p:custDataLst>
              <p:tags r:id="rId11"/>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814"/>
                                        </p:tgtEl>
                                        <p:attrNameLst>
                                          <p:attrName>style.visibility</p:attrName>
                                        </p:attrNameLst>
                                      </p:cBhvr>
                                      <p:to>
                                        <p:strVal val="visible"/>
                                      </p:to>
                                    </p:set>
                                    <p:animEffect transition="in" filter="blinds(horizontal)">
                                      <p:cBhvr>
                                        <p:cTn id="7" dur="500"/>
                                        <p:tgtEl>
                                          <p:spTgt spid="10488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097211"/>
                                        </p:tgtEl>
                                        <p:attrNameLst>
                                          <p:attrName>style.visibility</p:attrName>
                                        </p:attrNameLst>
                                      </p:cBhvr>
                                      <p:to>
                                        <p:strVal val="visible"/>
                                      </p:to>
                                    </p:set>
                                    <p:animEffect transition="in" filter="checkerboard(across)">
                                      <p:cBhvr>
                                        <p:cTn id="12" dur="500"/>
                                        <p:tgtEl>
                                          <p:spTgt spid="20972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48813"/>
                                        </p:tgtEl>
                                        <p:attrNameLst>
                                          <p:attrName>style.visibility</p:attrName>
                                        </p:attrNameLst>
                                      </p:cBhvr>
                                      <p:to>
                                        <p:strVal val="visible"/>
                                      </p:to>
                                    </p:set>
                                    <p:animEffect transition="in" filter="checkerboard(across)">
                                      <p:cBhvr>
                                        <p:cTn id="17" dur="500"/>
                                        <p:tgtEl>
                                          <p:spTgt spid="1048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3" grpId="0"/>
      <p:bldP spid="1048813" grpId="1"/>
      <p:bldP spid="1048814" grpId="0"/>
      <p:bldP spid="10488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3" name="图片 6"/>
          <p:cNvPicPr>
            <a:picLocks noChangeAspect="1"/>
          </p:cNvPicPr>
          <p:nvPr>
            <p:custDataLst>
              <p:tags r:id="rId2"/>
            </p:custDataLst>
          </p:nvPr>
        </p:nvPicPr>
        <p:blipFill>
          <a:blip r:embed="rId5"/>
          <a:stretch>
            <a:fillRect/>
          </a:stretch>
        </p:blipFill>
        <p:spPr>
          <a:xfrm>
            <a:off x="0" y="575"/>
            <a:ext cx="12193257" cy="6858119"/>
          </a:xfrm>
          <a:prstGeom prst="rect">
            <a:avLst/>
          </a:prstGeom>
        </p:spPr>
      </p:pic>
      <p:pic>
        <p:nvPicPr>
          <p:cNvPr id="2097214" name="图片 183"/>
          <p:cNvPicPr>
            <a:picLocks noChangeAspect="1"/>
          </p:cNvPicPr>
          <p:nvPr>
            <p:custDataLst>
              <p:tags r:id="rId3"/>
            </p:custDataLst>
          </p:nvPr>
        </p:nvPicPr>
        <p:blipFill>
          <a:blip r:embed="rId6"/>
          <a:srcRect t="-33899" r="-24067"/>
          <a:stretch>
            <a:fillRect/>
          </a:stretch>
        </p:blipFill>
        <p:spPr>
          <a:xfrm>
            <a:off x="-3409" y="5228327"/>
            <a:ext cx="1730284" cy="1651635"/>
          </a:xfrm>
          <a:prstGeom prst="rect">
            <a:avLst/>
          </a:prstGeom>
        </p:spPr>
      </p:pic>
      <p:sp>
        <p:nvSpPr>
          <p:cNvPr id="1048821" name="任意多边形: 形状 7"/>
          <p:cNvSpPr/>
          <p:nvPr/>
        </p:nvSpPr>
        <p:spPr>
          <a:xfrm rot="2314411">
            <a:off x="-1755438" y="-1206698"/>
            <a:ext cx="6722852" cy="8406391"/>
          </a:xfrm>
          <a:custGeom>
            <a:avLst/>
            <a:gdLst>
              <a:gd name="connsiteX0" fmla="*/ 0 w 6722852"/>
              <a:gd name="connsiteY0" fmla="*/ 3036649 h 8406391"/>
              <a:gd name="connsiteX1" fmla="*/ 3807553 w 6722852"/>
              <a:gd name="connsiteY1" fmla="*/ 0 h 8406391"/>
              <a:gd name="connsiteX2" fmla="*/ 3906176 w 6722852"/>
              <a:gd name="connsiteY2" fmla="*/ 33394 h 8406391"/>
              <a:gd name="connsiteX3" fmla="*/ 6722852 w 6722852"/>
              <a:gd name="connsiteY3" fmla="*/ 4598391 h 8406391"/>
              <a:gd name="connsiteX4" fmla="*/ 6273165 w 6722852"/>
              <a:gd name="connsiteY4" fmla="*/ 6800163 h 8406391"/>
              <a:gd name="connsiteX5" fmla="*/ 6259047 w 6722852"/>
              <a:gd name="connsiteY5" fmla="*/ 6830066 h 8406391"/>
              <a:gd name="connsiteX6" fmla="*/ 4282546 w 6722852"/>
              <a:gd name="connsiteY6" fmla="*/ 8406391 h 840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2852" h="8406391">
                <a:moveTo>
                  <a:pt x="0" y="3036649"/>
                </a:moveTo>
                <a:lnTo>
                  <a:pt x="3807553" y="0"/>
                </a:lnTo>
                <a:lnTo>
                  <a:pt x="3906176" y="33394"/>
                </a:lnTo>
                <a:cubicBezTo>
                  <a:pt x="5538015" y="638583"/>
                  <a:pt x="6722852" y="2453504"/>
                  <a:pt x="6722852" y="4598391"/>
                </a:cubicBezTo>
                <a:cubicBezTo>
                  <a:pt x="6722852" y="5392412"/>
                  <a:pt x="6560479" y="6141213"/>
                  <a:pt x="6273165" y="6800163"/>
                </a:cubicBezTo>
                <a:lnTo>
                  <a:pt x="6259047" y="6830066"/>
                </a:lnTo>
                <a:lnTo>
                  <a:pt x="4282546" y="84063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097215" name="图片 6" descr="C:\Users\LENOVO\Pictures\Screenshots\屏幕截图_20230207_221733.png屏幕截图_20230207_221733"/>
          <p:cNvPicPr>
            <a:picLocks noChangeAspect="1"/>
          </p:cNvPicPr>
          <p:nvPr/>
        </p:nvPicPr>
        <p:blipFill>
          <a:blip r:embed="rId7"/>
          <a:srcRect/>
          <a:stretch>
            <a:fillRect/>
          </a:stretch>
        </p:blipFill>
        <p:spPr>
          <a:xfrm>
            <a:off x="-504190" y="-50800"/>
            <a:ext cx="5051425" cy="5515610"/>
          </a:xfrm>
          <a:custGeom>
            <a:avLst/>
            <a:gdLst>
              <a:gd name="connsiteX0" fmla="*/ 0 w 5051382"/>
              <a:gd name="connsiteY0" fmla="*/ 0 h 6858000"/>
              <a:gd name="connsiteX1" fmla="*/ 4584890 w 5051382"/>
              <a:gd name="connsiteY1" fmla="*/ 0 h 6858000"/>
              <a:gd name="connsiteX2" fmla="*/ 4703611 w 5051382"/>
              <a:gd name="connsiteY2" fmla="*/ 244549 h 6858000"/>
              <a:gd name="connsiteX3" fmla="*/ 4728549 w 5051382"/>
              <a:gd name="connsiteY3" fmla="*/ 3940574 h 6858000"/>
              <a:gd name="connsiteX4" fmla="*/ 2440627 w 5051382"/>
              <a:gd name="connsiteY4" fmla="*/ 6843441 h 6858000"/>
              <a:gd name="connsiteX5" fmla="*/ 2412858 w 5051382"/>
              <a:gd name="connsiteY5" fmla="*/ 6858000 h 6858000"/>
              <a:gd name="connsiteX6" fmla="*/ 0 w 50513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1382" h="6858000">
                <a:moveTo>
                  <a:pt x="0" y="0"/>
                </a:moveTo>
                <a:lnTo>
                  <a:pt x="4584890" y="0"/>
                </a:lnTo>
                <a:lnTo>
                  <a:pt x="4703611" y="244549"/>
                </a:lnTo>
                <a:cubicBezTo>
                  <a:pt x="5140925" y="1271001"/>
                  <a:pt x="5184079" y="2612240"/>
                  <a:pt x="4728549" y="3940574"/>
                </a:cubicBezTo>
                <a:cubicBezTo>
                  <a:pt x="4273018" y="5268907"/>
                  <a:pt x="3415834" y="6301390"/>
                  <a:pt x="2440627" y="6843441"/>
                </a:cubicBezTo>
                <a:lnTo>
                  <a:pt x="2412858" y="6858000"/>
                </a:lnTo>
                <a:lnTo>
                  <a:pt x="0" y="6858000"/>
                </a:lnTo>
                <a:close/>
              </a:path>
            </a:pathLst>
          </a:custGeom>
        </p:spPr>
      </p:pic>
      <p:sp>
        <p:nvSpPr>
          <p:cNvPr id="1048822" name="矩形 3"/>
          <p:cNvSpPr/>
          <p:nvPr/>
        </p:nvSpPr>
        <p:spPr>
          <a:xfrm>
            <a:off x="10945495" y="-238125"/>
            <a:ext cx="812165" cy="10401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48823" name="矩形 1"/>
          <p:cNvSpPr/>
          <p:nvPr/>
        </p:nvSpPr>
        <p:spPr>
          <a:xfrm>
            <a:off x="10714990" y="204470"/>
            <a:ext cx="1320165" cy="549910"/>
          </a:xfrm>
          <a:prstGeom prst="rect">
            <a:avLst/>
          </a:prstGeom>
          <a:noFill/>
          <a:ln>
            <a:noFill/>
          </a:ln>
        </p:spPr>
        <p:txBody>
          <a:bodyPr wrap="none" rtlCol="0" anchor="t">
            <a:noAutofit/>
            <a:scene3d>
              <a:camera prst="orthographicFront"/>
              <a:lightRig rig="threePt" dir="t"/>
            </a:scene3d>
          </a:bodyPr>
          <a:lstStyle/>
          <a:p>
            <a:pPr algn="ctr"/>
            <a:r>
              <a:rPr lang="zh-CN" alt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躬行</a:t>
            </a:r>
          </a:p>
        </p:txBody>
      </p:sp>
      <p:sp>
        <p:nvSpPr>
          <p:cNvPr id="1048824" name="文本框 12"/>
          <p:cNvSpPr txBox="1"/>
          <p:nvPr/>
        </p:nvSpPr>
        <p:spPr>
          <a:xfrm>
            <a:off x="5323205" y="2183131"/>
            <a:ext cx="6434455" cy="2491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5400" b="1" i="0" u="none" strike="noStrike" kern="1200" cap="none" spc="0" normalizeH="0" baseline="0" noProof="0" dirty="0">
                <a:ln>
                  <a:noFill/>
                </a:ln>
                <a:solidFill>
                  <a:schemeClr val="tx1">
                    <a:lumMod val="65000"/>
                    <a:lumOff val="35000"/>
                  </a:schemeClr>
                </a:solidFill>
                <a:effectLst/>
                <a:latin typeface="思源黑体 CN Bold" charset="-122"/>
                <a:ea typeface="思源黑体 CN Bold" charset="-122"/>
                <a:cs typeface="+mn-cs"/>
              </a:rPr>
              <a:t>感谢各位老师的聆听</a:t>
            </a:r>
            <a:endParaRPr kumimoji="0" lang="zh-CN" altLang="en-US" sz="5400" b="1" i="0" u="none" strike="noStrike" kern="1200" cap="none" spc="0" normalizeH="0" baseline="0" noProof="0" dirty="0">
              <a:ln>
                <a:noFill/>
              </a:ln>
              <a:solidFill>
                <a:schemeClr val="tx1">
                  <a:lumMod val="65000"/>
                  <a:lumOff val="35000"/>
                </a:schemeClr>
              </a:solidFill>
              <a:effectLst/>
              <a:uLnTx/>
              <a:uFillTx/>
              <a:latin typeface="思源黑体 CN Bold" charset="-122"/>
              <a:ea typeface="思源黑体 CN Bold" charset="-122"/>
              <a:cs typeface="+mn-cs"/>
            </a:endParaRPr>
          </a:p>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5400" b="1" i="0" u="none" strike="noStrike" kern="1200" cap="none" spc="0" normalizeH="0" baseline="0" noProof="0" dirty="0">
              <a:ln>
                <a:noFill/>
              </a:ln>
              <a:solidFill>
                <a:schemeClr val="tx1">
                  <a:lumMod val="65000"/>
                  <a:lumOff val="35000"/>
                </a:schemeClr>
              </a:solidFill>
              <a:effectLst/>
              <a:uLnTx/>
              <a:uFillTx/>
              <a:latin typeface="思源黑体 CN Bold" charset="-122"/>
              <a:ea typeface="思源黑体 CN Bold" charset="-122"/>
              <a:cs typeface="+mn-cs"/>
            </a:endParaRPr>
          </a:p>
          <a:p>
            <a:pPr marL="0" marR="0" lvl="0" indent="0" algn="l" defTabSz="914400" rtl="0" eaLnBrk="1" fontAlgn="auto" latinLnBrk="0" hangingPunct="1">
              <a:lnSpc>
                <a:spcPct val="100000"/>
              </a:lnSpc>
              <a:spcBef>
                <a:spcPts val="0"/>
              </a:spcBef>
              <a:spcAft>
                <a:spcPts val="0"/>
              </a:spcAft>
              <a:buClrTx/>
              <a:buSzTx/>
              <a:buFontTx/>
              <a:buNone/>
            </a:pPr>
            <a:r>
              <a:rPr kumimoji="0" lang="zh-CN" altLang="en-US" sz="5400" b="1" i="0" u="none" strike="noStrike" kern="1200" cap="none" spc="0" normalizeH="0" baseline="0" noProof="0" dirty="0">
                <a:ln>
                  <a:noFill/>
                </a:ln>
                <a:solidFill>
                  <a:schemeClr val="tx1">
                    <a:lumMod val="65000"/>
                    <a:lumOff val="35000"/>
                  </a:schemeClr>
                </a:solidFill>
                <a:effectLst/>
                <a:latin typeface="思源黑体 CN Bold" charset="-122"/>
                <a:ea typeface="思源黑体 CN Bold" charset="-122"/>
                <a:cs typeface="+mn-cs"/>
              </a:rPr>
              <a:t>请您们批评指正！！！</a:t>
            </a:r>
            <a:endParaRPr kumimoji="0" lang="zh-CN" altLang="en-US" sz="5400" b="1" i="0" u="none" strike="noStrike" kern="1200" cap="none" spc="0" normalizeH="0" baseline="0" noProof="0" dirty="0">
              <a:ln>
                <a:noFill/>
              </a:ln>
              <a:solidFill>
                <a:schemeClr val="tx1">
                  <a:lumMod val="65000"/>
                  <a:lumOff val="35000"/>
                </a:schemeClr>
              </a:solidFill>
              <a:effectLst/>
              <a:uLnTx/>
              <a:uFillTx/>
              <a:latin typeface="思源黑体 CN Bold" charset="-122"/>
              <a:ea typeface="思源黑体 CN Bold" charset="-122"/>
              <a:cs typeface="+mn-cs"/>
            </a:endParaRPr>
          </a:p>
        </p:txBody>
      </p:sp>
      <p:pic>
        <p:nvPicPr>
          <p:cNvPr id="2097216" name="图片 5" descr="建大"/>
          <p:cNvPicPr>
            <a:picLocks noChangeAspect="1"/>
          </p:cNvPicPr>
          <p:nvPr/>
        </p:nvPicPr>
        <p:blipFill>
          <a:blip r:embed="rId8"/>
          <a:stretch>
            <a:fillRect/>
          </a:stretch>
        </p:blipFill>
        <p:spPr>
          <a:xfrm>
            <a:off x="8842375" y="6049645"/>
            <a:ext cx="528320" cy="528320"/>
          </a:xfrm>
          <a:prstGeom prst="rect">
            <a:avLst/>
          </a:prstGeom>
        </p:spPr>
      </p:pic>
      <p:sp>
        <p:nvSpPr>
          <p:cNvPr id="1048825" name="任意多边形: 形状 14"/>
          <p:cNvSpPr/>
          <p:nvPr/>
        </p:nvSpPr>
        <p:spPr>
          <a:xfrm flipH="1" flipV="1">
            <a:off x="10497523" y="4706838"/>
            <a:ext cx="1694475" cy="2151160"/>
          </a:xfrm>
          <a:custGeom>
            <a:avLst/>
            <a:gdLst>
              <a:gd name="connsiteX0" fmla="*/ 0 w 1279627"/>
              <a:gd name="connsiteY0" fmla="*/ 0 h 1624505"/>
              <a:gd name="connsiteX1" fmla="*/ 1279627 w 1279627"/>
              <a:gd name="connsiteY1" fmla="*/ 0 h 1624505"/>
              <a:gd name="connsiteX2" fmla="*/ 1271654 w 1279627"/>
              <a:gd name="connsiteY2" fmla="*/ 69804 h 1624505"/>
              <a:gd name="connsiteX3" fmla="*/ 84455 w 1279627"/>
              <a:gd name="connsiteY3" fmla="*/ 1593595 h 1624505"/>
              <a:gd name="connsiteX4" fmla="*/ 0 w 1279627"/>
              <a:gd name="connsiteY4" fmla="*/ 1624505 h 1624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627" h="1624505">
                <a:moveTo>
                  <a:pt x="0" y="0"/>
                </a:moveTo>
                <a:lnTo>
                  <a:pt x="1279627" y="0"/>
                </a:lnTo>
                <a:lnTo>
                  <a:pt x="1271654" y="69804"/>
                </a:lnTo>
                <a:cubicBezTo>
                  <a:pt x="1166431" y="758451"/>
                  <a:pt x="706652" y="1330427"/>
                  <a:pt x="84455" y="1593595"/>
                </a:cubicBezTo>
                <a:lnTo>
                  <a:pt x="0" y="162450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等线" panose="02010600030101010101" pitchFamily="2" charset="-122"/>
              <a:ea typeface="等线" panose="02010600030101010101" pitchFamily="2" charset="-122"/>
            </a:endParaRPr>
          </a:p>
        </p:txBody>
      </p:sp>
      <p:sp>
        <p:nvSpPr>
          <p:cNvPr id="1048826" name="文本框 36"/>
          <p:cNvSpPr txBox="1"/>
          <p:nvPr/>
        </p:nvSpPr>
        <p:spPr>
          <a:xfrm>
            <a:off x="9385935" y="6168390"/>
            <a:ext cx="3012440" cy="398780"/>
          </a:xfrm>
          <a:prstGeom prst="rect">
            <a:avLst/>
          </a:prstGeom>
          <a:noFill/>
        </p:spPr>
        <p:txBody>
          <a:bodyPr wrap="square" rtlCol="0">
            <a:spAutoFit/>
          </a:bodyPr>
          <a:lstStyle/>
          <a:p>
            <a:r>
              <a:rPr lang="zh-CN" altLang="en-US" sz="2000">
                <a:latin typeface="思源黑体 CN Medium" charset="-122"/>
                <a:ea typeface="思源黑体 CN Medium" charset="-122"/>
              </a:rPr>
              <a:t>西安建筑科技大学</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6"/>
          <p:cNvPicPr>
            <a:picLocks noChangeAspect="1"/>
          </p:cNvPicPr>
          <p:nvPr>
            <p:custDataLst>
              <p:tags r:id="rId2"/>
            </p:custDataLst>
          </p:nvPr>
        </p:nvPicPr>
        <p:blipFill>
          <a:blip r:embed="rId19"/>
          <a:stretch>
            <a:fillRect/>
          </a:stretch>
        </p:blipFill>
        <p:spPr>
          <a:xfrm>
            <a:off x="0" y="575"/>
            <a:ext cx="12193257" cy="6858119"/>
          </a:xfrm>
          <a:prstGeom prst="rect">
            <a:avLst/>
          </a:prstGeom>
        </p:spPr>
      </p:pic>
      <p:sp>
        <p:nvSpPr>
          <p:cNvPr id="1048594" name="任意多边形: 形状 27"/>
          <p:cNvSpPr/>
          <p:nvPr>
            <p:custDataLst>
              <p:tags r:id="rId3"/>
            </p:custDataLst>
          </p:nvPr>
        </p:nvSpPr>
        <p:spPr>
          <a:xfrm>
            <a:off x="0" y="-12700"/>
            <a:ext cx="1215390" cy="1478915"/>
          </a:xfrm>
          <a:custGeom>
            <a:avLst/>
            <a:gdLst>
              <a:gd name="connsiteX0" fmla="*/ 667529 w 1545308"/>
              <a:gd name="connsiteY0" fmla="*/ 0 h 1879973"/>
              <a:gd name="connsiteX1" fmla="*/ 1472658 w 1545308"/>
              <a:gd name="connsiteY1" fmla="*/ 0 h 1879973"/>
              <a:gd name="connsiteX2" fmla="*/ 1480946 w 1545308"/>
              <a:gd name="connsiteY2" fmla="*/ 22644 h 1879973"/>
              <a:gd name="connsiteX3" fmla="*/ 1545308 w 1545308"/>
              <a:gd name="connsiteY3" fmla="*/ 448361 h 1879973"/>
              <a:gd name="connsiteX4" fmla="*/ 113696 w 1545308"/>
              <a:gd name="connsiteY4" fmla="*/ 1879973 h 1879973"/>
              <a:gd name="connsiteX5" fmla="*/ 0 w 1545308"/>
              <a:gd name="connsiteY5" fmla="*/ 1874232 h 1879973"/>
              <a:gd name="connsiteX6" fmla="*/ 0 w 1545308"/>
              <a:gd name="connsiteY6" fmla="*/ 1152706 h 1879973"/>
              <a:gd name="connsiteX7" fmla="*/ 113696 w 1545308"/>
              <a:gd name="connsiteY7" fmla="*/ 1164167 h 1879973"/>
              <a:gd name="connsiteX8" fmla="*/ 829502 w 1545308"/>
              <a:gd name="connsiteY8" fmla="*/ 448361 h 1879973"/>
              <a:gd name="connsiteX9" fmla="*/ 707254 w 1545308"/>
              <a:gd name="connsiteY9" fmla="*/ 48147 h 187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308" h="1879973">
                <a:moveTo>
                  <a:pt x="667529" y="0"/>
                </a:moveTo>
                <a:lnTo>
                  <a:pt x="1472658" y="0"/>
                </a:lnTo>
                <a:lnTo>
                  <a:pt x="1480946" y="22644"/>
                </a:lnTo>
                <a:cubicBezTo>
                  <a:pt x="1522775" y="157128"/>
                  <a:pt x="1545308" y="300113"/>
                  <a:pt x="1545308" y="448361"/>
                </a:cubicBezTo>
                <a:cubicBezTo>
                  <a:pt x="1545308" y="1239018"/>
                  <a:pt x="904353" y="1879973"/>
                  <a:pt x="113696" y="1879973"/>
                </a:cubicBezTo>
                <a:lnTo>
                  <a:pt x="0" y="1874232"/>
                </a:lnTo>
                <a:lnTo>
                  <a:pt x="0" y="1152706"/>
                </a:lnTo>
                <a:lnTo>
                  <a:pt x="113696" y="1164167"/>
                </a:lnTo>
                <a:cubicBezTo>
                  <a:pt x="509025" y="1164167"/>
                  <a:pt x="829502" y="843690"/>
                  <a:pt x="829502" y="448361"/>
                </a:cubicBezTo>
                <a:cubicBezTo>
                  <a:pt x="829502" y="300113"/>
                  <a:pt x="784435" y="162390"/>
                  <a:pt x="707254" y="481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dk1"/>
              </a:solidFill>
              <a:latin typeface="汉仪中等线简" charset="-122"/>
              <a:ea typeface="汉仪中等线简" charset="-122"/>
              <a:cs typeface="微软雅黑" panose="020B0503020204020204" charset="-122"/>
            </a:endParaRPr>
          </a:p>
        </p:txBody>
      </p:sp>
      <p:sp>
        <p:nvSpPr>
          <p:cNvPr id="1048595" name="文本框 4"/>
          <p:cNvSpPr txBox="1"/>
          <p:nvPr>
            <p:custDataLst>
              <p:tags r:id="rId4"/>
            </p:custDataLst>
          </p:nvPr>
        </p:nvSpPr>
        <p:spPr>
          <a:xfrm>
            <a:off x="9107805" y="633095"/>
            <a:ext cx="2418080" cy="768350"/>
          </a:xfrm>
          <a:prstGeom prst="rect">
            <a:avLst/>
          </a:prstGeom>
          <a:noFill/>
        </p:spPr>
        <p:txBody>
          <a:bodyPr wrap="none" rtlCol="0">
            <a:spAutoFit/>
          </a:bodyPr>
          <a:lstStyle/>
          <a:p>
            <a:r>
              <a:rPr lang="zh-CN" altLang="en-US" sz="4400">
                <a:solidFill>
                  <a:schemeClr val="dk1"/>
                </a:solidFill>
                <a:latin typeface="汉仪中等线简" charset="-122"/>
                <a:ea typeface="汉仪中等线简" charset="-122"/>
              </a:rPr>
              <a:t>项目背景</a:t>
            </a:r>
          </a:p>
        </p:txBody>
      </p:sp>
      <p:sp>
        <p:nvSpPr>
          <p:cNvPr id="1048596" name="佳佳PPT"/>
          <p:cNvSpPr/>
          <p:nvPr>
            <p:custDataLst>
              <p:tags r:id="rId5"/>
            </p:custDataLst>
          </p:nvPr>
        </p:nvSpPr>
        <p:spPr>
          <a:xfrm rot="10200000" flipH="1">
            <a:off x="10297160" y="139065"/>
            <a:ext cx="1755775" cy="1755775"/>
          </a:xfrm>
          <a:prstGeom prst="blockArc">
            <a:avLst>
              <a:gd name="adj1" fmla="val 13646826"/>
              <a:gd name="adj2" fmla="val 8035396"/>
              <a:gd name="adj3" fmla="val 1864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dk1"/>
              </a:solidFill>
              <a:latin typeface="汉仪中等线简" charset="-122"/>
              <a:ea typeface="汉仪中等线简" charset="-122"/>
              <a:cs typeface="微软雅黑" panose="020B0503020204020204" charset="-122"/>
            </a:endParaRPr>
          </a:p>
        </p:txBody>
      </p:sp>
      <p:pic>
        <p:nvPicPr>
          <p:cNvPr id="2097157" name="图片 41" descr="2"/>
          <p:cNvPicPr>
            <a:picLocks noChangeAspect="1"/>
          </p:cNvPicPr>
          <p:nvPr>
            <p:custDataLst>
              <p:tags r:id="rId6"/>
            </p:custDataLst>
          </p:nvPr>
        </p:nvPicPr>
        <p:blipFill>
          <a:blip r:embed="rId20"/>
          <a:stretch>
            <a:fillRect/>
          </a:stretch>
        </p:blipFill>
        <p:spPr>
          <a:xfrm>
            <a:off x="648970" y="3985260"/>
            <a:ext cx="2814320" cy="2389505"/>
          </a:xfrm>
          <a:prstGeom prst="rect">
            <a:avLst/>
          </a:prstGeom>
        </p:spPr>
      </p:pic>
      <p:pic>
        <p:nvPicPr>
          <p:cNvPr id="2097158" name="图片 42" descr="2"/>
          <p:cNvPicPr>
            <a:picLocks noChangeAspect="1"/>
          </p:cNvPicPr>
          <p:nvPr>
            <p:custDataLst>
              <p:tags r:id="rId7"/>
            </p:custDataLst>
          </p:nvPr>
        </p:nvPicPr>
        <p:blipFill>
          <a:blip r:embed="rId21"/>
          <a:stretch>
            <a:fillRect/>
          </a:stretch>
        </p:blipFill>
        <p:spPr>
          <a:xfrm>
            <a:off x="2562225" y="3939540"/>
            <a:ext cx="2821940" cy="2396490"/>
          </a:xfrm>
          <a:prstGeom prst="rect">
            <a:avLst/>
          </a:prstGeom>
        </p:spPr>
      </p:pic>
      <p:pic>
        <p:nvPicPr>
          <p:cNvPr id="2097159" name="图片 44" descr="2"/>
          <p:cNvPicPr>
            <a:picLocks noChangeAspect="1"/>
          </p:cNvPicPr>
          <p:nvPr>
            <p:custDataLst>
              <p:tags r:id="rId8"/>
            </p:custDataLst>
          </p:nvPr>
        </p:nvPicPr>
        <p:blipFill>
          <a:blip r:embed="rId22"/>
          <a:stretch>
            <a:fillRect/>
          </a:stretch>
        </p:blipFill>
        <p:spPr>
          <a:xfrm>
            <a:off x="4453255" y="3952240"/>
            <a:ext cx="2814955" cy="2390140"/>
          </a:xfrm>
          <a:prstGeom prst="rect">
            <a:avLst/>
          </a:prstGeom>
        </p:spPr>
      </p:pic>
      <p:pic>
        <p:nvPicPr>
          <p:cNvPr id="2097160" name="图片 45" descr="2"/>
          <p:cNvPicPr>
            <a:picLocks noChangeAspect="1"/>
          </p:cNvPicPr>
          <p:nvPr>
            <p:custDataLst>
              <p:tags r:id="rId9"/>
            </p:custDataLst>
          </p:nvPr>
        </p:nvPicPr>
        <p:blipFill>
          <a:blip r:embed="rId23"/>
          <a:stretch>
            <a:fillRect/>
          </a:stretch>
        </p:blipFill>
        <p:spPr>
          <a:xfrm>
            <a:off x="6374130" y="3938905"/>
            <a:ext cx="2733675" cy="2367915"/>
          </a:xfrm>
          <a:prstGeom prst="rect">
            <a:avLst/>
          </a:prstGeom>
        </p:spPr>
      </p:pic>
      <p:sp>
        <p:nvSpPr>
          <p:cNvPr id="1048597" name="文本框 103"/>
          <p:cNvSpPr txBox="1"/>
          <p:nvPr>
            <p:custDataLst>
              <p:tags r:id="rId10"/>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
        <p:nvSpPr>
          <p:cNvPr id="1048598" name="任意多边形: 形状 2"/>
          <p:cNvSpPr/>
          <p:nvPr>
            <p:custDataLst>
              <p:tags r:id="rId11"/>
            </p:custDataLst>
          </p:nvPr>
        </p:nvSpPr>
        <p:spPr>
          <a:xfrm flipV="1">
            <a:off x="9950450" y="5016500"/>
            <a:ext cx="2241550" cy="1841500"/>
          </a:xfrm>
          <a:custGeom>
            <a:avLst/>
            <a:gdLst>
              <a:gd name="connsiteX0" fmla="*/ 0 w 3536127"/>
              <a:gd name="connsiteY0" fmla="*/ 0 h 2904103"/>
              <a:gd name="connsiteX1" fmla="*/ 3536127 w 3536127"/>
              <a:gd name="connsiteY1" fmla="*/ 0 h 2904103"/>
              <a:gd name="connsiteX2" fmla="*/ 3536127 w 3536127"/>
              <a:gd name="connsiteY2" fmla="*/ 2635926 h 2904103"/>
              <a:gd name="connsiteX3" fmla="*/ 3467632 w 3536127"/>
              <a:gd name="connsiteY3" fmla="*/ 2699535 h 2904103"/>
              <a:gd name="connsiteX4" fmla="*/ 3169682 w 3536127"/>
              <a:gd name="connsiteY4" fmla="*/ 2845942 h 2904103"/>
              <a:gd name="connsiteX5" fmla="*/ 2388846 w 3536127"/>
              <a:gd name="connsiteY5" fmla="*/ 2835667 h 2904103"/>
              <a:gd name="connsiteX6" fmla="*/ 1813493 w 3536127"/>
              <a:gd name="connsiteY6" fmla="*/ 2414427 h 2904103"/>
              <a:gd name="connsiteX7" fmla="*/ 1649107 w 3536127"/>
              <a:gd name="connsiteY7" fmla="*/ 1890445 h 2904103"/>
              <a:gd name="connsiteX8" fmla="*/ 1721026 w 3536127"/>
              <a:gd name="connsiteY8" fmla="*/ 1191802 h 2904103"/>
              <a:gd name="connsiteX9" fmla="*/ 1443624 w 3536127"/>
              <a:gd name="connsiteY9" fmla="*/ 780836 h 2904103"/>
              <a:gd name="connsiteX10" fmla="*/ 662787 w 3536127"/>
              <a:gd name="connsiteY10" fmla="*/ 708917 h 2904103"/>
              <a:gd name="connsiteX11" fmla="*/ 17623 w 3536127"/>
              <a:gd name="connsiteY11" fmla="*/ 47317 h 29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6127" h="2904103">
                <a:moveTo>
                  <a:pt x="0" y="0"/>
                </a:moveTo>
                <a:lnTo>
                  <a:pt x="3536127" y="0"/>
                </a:lnTo>
                <a:lnTo>
                  <a:pt x="3536127" y="2635926"/>
                </a:lnTo>
                <a:lnTo>
                  <a:pt x="3467632" y="2699535"/>
                </a:lnTo>
                <a:cubicBezTo>
                  <a:pt x="3375593" y="2772739"/>
                  <a:pt x="3285266" y="2798852"/>
                  <a:pt x="3169682" y="2845942"/>
                </a:cubicBezTo>
                <a:cubicBezTo>
                  <a:pt x="2938514" y="2940122"/>
                  <a:pt x="2614878" y="2907586"/>
                  <a:pt x="2388846" y="2835667"/>
                </a:cubicBezTo>
                <a:cubicBezTo>
                  <a:pt x="2162815" y="2763748"/>
                  <a:pt x="1936783" y="2571964"/>
                  <a:pt x="1813493" y="2414427"/>
                </a:cubicBezTo>
                <a:cubicBezTo>
                  <a:pt x="1690203" y="2256890"/>
                  <a:pt x="1664518" y="2094216"/>
                  <a:pt x="1649107" y="1890445"/>
                </a:cubicBezTo>
                <a:cubicBezTo>
                  <a:pt x="1633696" y="1686674"/>
                  <a:pt x="1755273" y="1376737"/>
                  <a:pt x="1721026" y="1191802"/>
                </a:cubicBezTo>
                <a:cubicBezTo>
                  <a:pt x="1686779" y="1006867"/>
                  <a:pt x="1619997" y="861317"/>
                  <a:pt x="1443624" y="780836"/>
                </a:cubicBezTo>
                <a:cubicBezTo>
                  <a:pt x="1267251" y="700355"/>
                  <a:pt x="977861" y="825357"/>
                  <a:pt x="662787" y="708917"/>
                </a:cubicBezTo>
                <a:cubicBezTo>
                  <a:pt x="387097" y="607032"/>
                  <a:pt x="119274" y="271783"/>
                  <a:pt x="17623" y="4731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599" name="剪去对角的矩形 5"/>
          <p:cNvSpPr/>
          <p:nvPr>
            <p:custDataLst>
              <p:tags r:id="rId12"/>
            </p:custDataLst>
          </p:nvPr>
        </p:nvSpPr>
        <p:spPr>
          <a:xfrm>
            <a:off x="889635" y="1103630"/>
            <a:ext cx="1825625" cy="486410"/>
          </a:xfrm>
          <a:prstGeom prst="snip2Diag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00" name="文本框 60"/>
          <p:cNvSpPr txBox="1"/>
          <p:nvPr>
            <p:custDataLst>
              <p:tags r:id="rId13"/>
            </p:custDataLst>
          </p:nvPr>
        </p:nvSpPr>
        <p:spPr>
          <a:xfrm>
            <a:off x="736600" y="1590040"/>
            <a:ext cx="5078095" cy="3197860"/>
          </a:xfrm>
          <a:prstGeom prst="rect">
            <a:avLst/>
          </a:prstGeom>
          <a:noFill/>
        </p:spPr>
        <p:txBody>
          <a:bodyPr wrap="square" rtlCol="0">
            <a:normAutofit fontScale="36500" lnSpcReduction="20000"/>
          </a:bodyPr>
          <a:lstStyle/>
          <a:p>
            <a:pPr algn="l" fontAlgn="auto">
              <a:lnSpc>
                <a:spcPct val="130000"/>
              </a:lnSpc>
              <a:spcAft>
                <a:spcPts val="1000"/>
              </a:spcAft>
            </a:pPr>
            <a:r>
              <a:rPr lang="en-US" altLang="zh-CN" sz="5000" dirty="0">
                <a:solidFill>
                  <a:schemeClr val="dk1"/>
                </a:solidFill>
                <a:latin typeface="汉仪中等线简" charset="-122"/>
                <a:ea typeface="汉仪中等线简" charset="-122"/>
                <a:cs typeface="汉仪中等线简" charset="-122"/>
                <a:sym typeface="+mn-ea"/>
              </a:rPr>
              <a:t>1</a:t>
            </a:r>
            <a:r>
              <a:rPr lang="zh-CN" altLang="en-US" sz="5000" dirty="0">
                <a:solidFill>
                  <a:schemeClr val="dk1"/>
                </a:solidFill>
                <a:latin typeface="汉仪中等线简" charset="-122"/>
                <a:ea typeface="汉仪中等线简" charset="-122"/>
                <a:cs typeface="汉仪中等线简" charset="-122"/>
                <a:sym typeface="+mn-ea"/>
              </a:rPr>
              <a:t>、《关于进一步减轻义务教育阶段学生作业负担和校外培训负担的意见》；</a:t>
            </a:r>
          </a:p>
          <a:p>
            <a:pPr algn="l" fontAlgn="auto">
              <a:lnSpc>
                <a:spcPct val="130000"/>
              </a:lnSpc>
              <a:spcAft>
                <a:spcPts val="1000"/>
              </a:spcAft>
            </a:pPr>
            <a:r>
              <a:rPr lang="en-US" altLang="zh-CN" sz="5000" dirty="0">
                <a:solidFill>
                  <a:schemeClr val="dk1"/>
                </a:solidFill>
                <a:latin typeface="汉仪中等线简" charset="-122"/>
                <a:ea typeface="汉仪中等线简" charset="-122"/>
                <a:cs typeface="汉仪中等线简" charset="-122"/>
                <a:sym typeface="+mn-ea"/>
              </a:rPr>
              <a:t>2</a:t>
            </a:r>
            <a:r>
              <a:rPr lang="zh-CN" altLang="en-US" sz="5000" dirty="0">
                <a:solidFill>
                  <a:schemeClr val="dk1"/>
                </a:solidFill>
                <a:latin typeface="汉仪中等线简" charset="-122"/>
                <a:ea typeface="汉仪中等线简" charset="-122"/>
                <a:cs typeface="汉仪中等线简" charset="-122"/>
                <a:sym typeface="+mn-ea"/>
              </a:rPr>
              <a:t>、《国家中长期教育改革发展规划纲要（2010-2020年）》；</a:t>
            </a:r>
          </a:p>
          <a:p>
            <a:pPr algn="l" fontAlgn="auto">
              <a:lnSpc>
                <a:spcPct val="130000"/>
              </a:lnSpc>
              <a:spcAft>
                <a:spcPts val="1000"/>
              </a:spcAft>
            </a:pPr>
            <a:r>
              <a:rPr lang="en-US" altLang="zh-CN" sz="5000" dirty="0">
                <a:solidFill>
                  <a:schemeClr val="dk1"/>
                </a:solidFill>
                <a:latin typeface="汉仪中等线简" charset="-122"/>
                <a:ea typeface="汉仪中等线简" charset="-122"/>
                <a:cs typeface="汉仪中等线简" charset="-122"/>
                <a:sym typeface="+mn-ea"/>
              </a:rPr>
              <a:t>3</a:t>
            </a:r>
            <a:r>
              <a:rPr lang="zh-CN" altLang="en-US" sz="5000" dirty="0">
                <a:solidFill>
                  <a:schemeClr val="dk1"/>
                </a:solidFill>
                <a:latin typeface="汉仪中等线简" charset="-122"/>
                <a:ea typeface="汉仪中等线简" charset="-122"/>
                <a:cs typeface="汉仪中等线简" charset="-122"/>
                <a:sym typeface="+mn-ea"/>
              </a:rPr>
              <a:t>、《关于加强中小学劳动教育的意见》；</a:t>
            </a:r>
          </a:p>
          <a:p>
            <a:pPr algn="l" fontAlgn="auto">
              <a:lnSpc>
                <a:spcPct val="130000"/>
              </a:lnSpc>
              <a:spcAft>
                <a:spcPts val="1000"/>
              </a:spcAft>
            </a:pPr>
            <a:r>
              <a:rPr lang="en-US" altLang="zh-CN" sz="5000" dirty="0">
                <a:solidFill>
                  <a:schemeClr val="dk1"/>
                </a:solidFill>
                <a:latin typeface="汉仪中等线简" charset="-122"/>
                <a:ea typeface="汉仪中等线简" charset="-122"/>
                <a:cs typeface="汉仪中等线简" charset="-122"/>
                <a:sym typeface="+mn-ea"/>
              </a:rPr>
              <a:t>4</a:t>
            </a:r>
            <a:r>
              <a:rPr lang="zh-CN" altLang="en-US" sz="5000" dirty="0">
                <a:solidFill>
                  <a:schemeClr val="dk1"/>
                </a:solidFill>
                <a:latin typeface="汉仪中等线简" charset="-122"/>
                <a:ea typeface="汉仪中等线简" charset="-122"/>
                <a:cs typeface="汉仪中等线简" charset="-122"/>
                <a:sym typeface="+mn-ea"/>
              </a:rPr>
              <a:t>、《义务教育劳动课程标准（2022年版）》</a:t>
            </a:r>
          </a:p>
          <a:p>
            <a:pPr algn="l" fontAlgn="auto">
              <a:lnSpc>
                <a:spcPct val="130000"/>
              </a:lnSpc>
              <a:spcAft>
                <a:spcPts val="1000"/>
              </a:spcAft>
            </a:pPr>
            <a:endParaRPr lang="zh-CN" altLang="en-US" sz="5000" dirty="0">
              <a:solidFill>
                <a:schemeClr val="dk1"/>
              </a:solidFill>
              <a:latin typeface="汉仪中等线简" charset="-122"/>
              <a:ea typeface="汉仪中等线简" charset="-122"/>
              <a:cs typeface="汉仪中等线简" charset="-122"/>
              <a:sym typeface="+mn-ea"/>
            </a:endParaRPr>
          </a:p>
        </p:txBody>
      </p:sp>
      <p:cxnSp>
        <p:nvCxnSpPr>
          <p:cNvPr id="3145728" name="直接连接符 89"/>
          <p:cNvCxnSpPr/>
          <p:nvPr>
            <p:custDataLst>
              <p:tags r:id="rId14"/>
            </p:custDataLst>
          </p:nvPr>
        </p:nvCxnSpPr>
        <p:spPr>
          <a:xfrm>
            <a:off x="4681220" y="1443355"/>
            <a:ext cx="161925" cy="0"/>
          </a:xfrm>
          <a:prstGeom prst="line">
            <a:avLst/>
          </a:prstGeom>
          <a:ln w="28575">
            <a:solidFill>
              <a:schemeClr val="accent2">
                <a:lumMod val="40000"/>
                <a:lumOff val="60000"/>
              </a:schemeClr>
            </a:solidFill>
          </a:ln>
        </p:spPr>
        <p:style>
          <a:lnRef idx="1">
            <a:srgbClr val="6096E6"/>
          </a:lnRef>
          <a:fillRef idx="0">
            <a:srgbClr val="6096E6"/>
          </a:fillRef>
          <a:effectRef idx="0">
            <a:srgbClr val="6096E6"/>
          </a:effectRef>
          <a:fontRef idx="minor">
            <a:srgbClr val="000000"/>
          </a:fontRef>
        </p:style>
      </p:cxnSp>
      <p:sp>
        <p:nvSpPr>
          <p:cNvPr id="1048601" name="文本框 90"/>
          <p:cNvSpPr txBox="1"/>
          <p:nvPr>
            <p:custDataLst>
              <p:tags r:id="rId15"/>
            </p:custDataLst>
          </p:nvPr>
        </p:nvSpPr>
        <p:spPr>
          <a:xfrm>
            <a:off x="1063625" y="1081405"/>
            <a:ext cx="1660525" cy="414020"/>
          </a:xfrm>
          <a:prstGeom prst="rect">
            <a:avLst/>
          </a:prstGeom>
          <a:noFill/>
        </p:spPr>
        <p:txBody>
          <a:bodyPr wrap="square" bIns="0" rtlCol="0">
            <a:noAutofit/>
          </a:bodyPr>
          <a:lstStyle/>
          <a:p>
            <a:pPr algn="ctr"/>
            <a:r>
              <a:rPr lang="zh-CN" altLang="en-US" sz="2800">
                <a:solidFill>
                  <a:schemeClr val="dk1">
                    <a:lumMod val="85000"/>
                    <a:lumOff val="15000"/>
                  </a:schemeClr>
                </a:solidFill>
                <a:latin typeface="汉仪中等线简" charset="-122"/>
                <a:ea typeface="汉仪中等线简" charset="-122"/>
                <a:cs typeface="思源黑体 CN Medium" charset="-122"/>
                <a:sym typeface="+mn-ea"/>
              </a:rPr>
              <a:t>政策背景：</a:t>
            </a:r>
            <a:endParaRPr lang="zh-CN" altLang="en-US" sz="2800" spc="300">
              <a:solidFill>
                <a:schemeClr val="dk1">
                  <a:lumMod val="85000"/>
                  <a:lumOff val="15000"/>
                </a:schemeClr>
              </a:solidFill>
              <a:latin typeface="汉仪中等线简" charset="-122"/>
              <a:ea typeface="汉仪中等线简" charset="-122"/>
              <a:cs typeface="思源黑体 CN Medium" charset="-122"/>
              <a:sym typeface="+mn-ea"/>
            </a:endParaRPr>
          </a:p>
        </p:txBody>
      </p:sp>
      <p:cxnSp>
        <p:nvCxnSpPr>
          <p:cNvPr id="3145729" name="直接连接符 92"/>
          <p:cNvCxnSpPr/>
          <p:nvPr>
            <p:custDataLst>
              <p:tags r:id="rId16"/>
            </p:custDataLst>
          </p:nvPr>
        </p:nvCxnSpPr>
        <p:spPr>
          <a:xfrm>
            <a:off x="2562225" y="1590040"/>
            <a:ext cx="161925" cy="0"/>
          </a:xfrm>
          <a:prstGeom prst="line">
            <a:avLst/>
          </a:prstGeom>
          <a:ln w="28575">
            <a:solidFill>
              <a:schemeClr val="accent3"/>
            </a:solidFill>
          </a:ln>
        </p:spPr>
        <p:style>
          <a:lnRef idx="1">
            <a:srgbClr val="6096E6"/>
          </a:lnRef>
          <a:fillRef idx="0">
            <a:srgbClr val="6096E6"/>
          </a:fillRef>
          <a:effectRef idx="0">
            <a:srgbClr val="6096E6"/>
          </a:effectRef>
          <a:fontRef idx="minor">
            <a:srgbClr val="000000"/>
          </a:fontRef>
        </p:style>
      </p:cxnSp>
      <p:sp>
        <p:nvSpPr>
          <p:cNvPr id="1048602" name="剪去对角的矩形 2"/>
          <p:cNvSpPr/>
          <p:nvPr>
            <p:custDataLst>
              <p:tags r:id="rId17"/>
            </p:custDataLst>
          </p:nvPr>
        </p:nvSpPr>
        <p:spPr>
          <a:xfrm>
            <a:off x="6510020" y="1103630"/>
            <a:ext cx="1825625" cy="486410"/>
          </a:xfrm>
          <a:prstGeom prst="snip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800" dirty="0">
                <a:solidFill>
                  <a:schemeClr val="lt1"/>
                </a:solidFill>
                <a:latin typeface="汉仪中等线简" charset="-122"/>
                <a:ea typeface="汉仪中等线简" charset="-122"/>
                <a:cs typeface="微软雅黑" panose="020B0503020204020204" charset="-122"/>
              </a:rPr>
              <a:t>社会背景：</a:t>
            </a:r>
          </a:p>
        </p:txBody>
      </p:sp>
      <p:sp>
        <p:nvSpPr>
          <p:cNvPr id="1048603" name="文本框 9"/>
          <p:cNvSpPr txBox="1"/>
          <p:nvPr/>
        </p:nvSpPr>
        <p:spPr>
          <a:xfrm>
            <a:off x="6510020" y="1689735"/>
            <a:ext cx="4064000" cy="3038475"/>
          </a:xfrm>
          <a:prstGeom prst="rect">
            <a:avLst/>
          </a:prstGeom>
          <a:noFill/>
        </p:spPr>
        <p:txBody>
          <a:bodyPr wrap="square" rtlCol="0">
            <a:noAutofit/>
          </a:bodyPr>
          <a:lstStyle/>
          <a:p>
            <a:pPr>
              <a:lnSpc>
                <a:spcPct val="140000"/>
              </a:lnSpc>
            </a:pPr>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、由于劳动教育资源的匮乏，劳动教育的普及与实施工作在农村及偏远的山区无法顺利开展；</a:t>
            </a:r>
          </a:p>
          <a:p>
            <a:pPr>
              <a:lnSpc>
                <a:spcPct val="140000"/>
              </a:lnSpc>
            </a:pPr>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、大多数学校的劳动教育仅仅只停留在理论传授方面，很少学校能够将理论与实践相结合。</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595"/>
                                        </p:tgtEl>
                                        <p:attrNameLst>
                                          <p:attrName>style.visibility</p:attrName>
                                        </p:attrNameLst>
                                      </p:cBhvr>
                                      <p:to>
                                        <p:strVal val="visible"/>
                                      </p:to>
                                    </p:set>
                                    <p:animEffect transition="in" filter="blinds(horizontal)">
                                      <p:cBhvr>
                                        <p:cTn id="7" dur="500"/>
                                        <p:tgtEl>
                                          <p:spTgt spid="1048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p:bldP spid="104859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6"/>
          <p:cNvPicPr>
            <a:picLocks noChangeAspect="1"/>
          </p:cNvPicPr>
          <p:nvPr>
            <p:custDataLst>
              <p:tags r:id="rId2"/>
            </p:custDataLst>
          </p:nvPr>
        </p:nvPicPr>
        <p:blipFill>
          <a:blip r:embed="rId19"/>
          <a:stretch>
            <a:fillRect/>
          </a:stretch>
        </p:blipFill>
        <p:spPr>
          <a:xfrm>
            <a:off x="0" y="575"/>
            <a:ext cx="12193257" cy="6858119"/>
          </a:xfrm>
          <a:prstGeom prst="rect">
            <a:avLst/>
          </a:prstGeom>
        </p:spPr>
      </p:pic>
      <p:pic>
        <p:nvPicPr>
          <p:cNvPr id="2097162" name="图片 5"/>
          <p:cNvPicPr>
            <a:picLocks noChangeAspect="1"/>
          </p:cNvPicPr>
          <p:nvPr>
            <p:custDataLst>
              <p:tags r:id="rId3"/>
            </p:custDataLst>
          </p:nvPr>
        </p:nvPicPr>
        <p:blipFill>
          <a:blip r:embed="rId20"/>
          <a:srcRect l="-497" b="-970"/>
          <a:stretch>
            <a:fillRect/>
          </a:stretch>
        </p:blipFill>
        <p:spPr>
          <a:xfrm>
            <a:off x="-967740" y="-520065"/>
            <a:ext cx="13160375" cy="8231505"/>
          </a:xfrm>
          <a:prstGeom prst="rect">
            <a:avLst/>
          </a:prstGeom>
        </p:spPr>
      </p:pic>
      <p:pic>
        <p:nvPicPr>
          <p:cNvPr id="2097163" name="图片 183"/>
          <p:cNvPicPr>
            <a:picLocks noChangeAspect="1"/>
          </p:cNvPicPr>
          <p:nvPr>
            <p:custDataLst>
              <p:tags r:id="rId4"/>
            </p:custDataLst>
          </p:nvPr>
        </p:nvPicPr>
        <p:blipFill>
          <a:blip r:embed="rId21"/>
          <a:srcRect t="-33899" r="-24067"/>
          <a:stretch>
            <a:fillRect/>
          </a:stretch>
        </p:blipFill>
        <p:spPr>
          <a:xfrm>
            <a:off x="0" y="5207000"/>
            <a:ext cx="1730284" cy="1651635"/>
          </a:xfrm>
          <a:prstGeom prst="rect">
            <a:avLst/>
          </a:prstGeom>
        </p:spPr>
      </p:pic>
      <p:sp>
        <p:nvSpPr>
          <p:cNvPr id="1048604" name="单圆角矩形 18"/>
          <p:cNvSpPr/>
          <p:nvPr>
            <p:custDataLst>
              <p:tags r:id="rId5"/>
            </p:custDataLst>
          </p:nvPr>
        </p:nvSpPr>
        <p:spPr>
          <a:xfrm>
            <a:off x="-175895" y="4033520"/>
            <a:ext cx="12368530" cy="3072130"/>
          </a:xfrm>
          <a:prstGeom prst="round1Rect">
            <a:avLst>
              <a:gd name="adj" fmla="val 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05" name="文本框 4"/>
          <p:cNvSpPr txBox="1"/>
          <p:nvPr>
            <p:custDataLst>
              <p:tags r:id="rId6"/>
            </p:custDataLst>
          </p:nvPr>
        </p:nvSpPr>
        <p:spPr>
          <a:xfrm>
            <a:off x="567690" y="491490"/>
            <a:ext cx="2011680" cy="645160"/>
          </a:xfrm>
          <a:prstGeom prst="rect">
            <a:avLst/>
          </a:prstGeom>
          <a:noFill/>
        </p:spPr>
        <p:txBody>
          <a:bodyPr wrap="none" rtlCol="0">
            <a:spAutoFit/>
          </a:bodyPr>
          <a:lstStyle/>
          <a:p>
            <a:pPr algn="l"/>
            <a:r>
              <a:rPr lang="zh-CN" altLang="en-US" sz="3600">
                <a:solidFill>
                  <a:schemeClr val="dk1"/>
                </a:solidFill>
                <a:latin typeface="汉仪中等线简" charset="-122"/>
                <a:ea typeface="汉仪中等线简" charset="-122"/>
              </a:rPr>
              <a:t>市场分析</a:t>
            </a:r>
          </a:p>
        </p:txBody>
      </p:sp>
      <p:sp>
        <p:nvSpPr>
          <p:cNvPr id="1048606" name="文本框 6"/>
          <p:cNvSpPr txBox="1"/>
          <p:nvPr>
            <p:custDataLst>
              <p:tags r:id="rId7"/>
            </p:custDataLst>
          </p:nvPr>
        </p:nvSpPr>
        <p:spPr>
          <a:xfrm>
            <a:off x="1855470" y="1906905"/>
            <a:ext cx="182881" cy="358140"/>
          </a:xfrm>
          <a:prstGeom prst="rect">
            <a:avLst/>
          </a:prstGeom>
          <a:noFill/>
        </p:spPr>
        <p:txBody>
          <a:bodyPr wrap="none" rtlCol="0">
            <a:spAutoFit/>
          </a:bodyPr>
          <a:lstStyle/>
          <a:p>
            <a:endParaRPr lang="zh-CN" altLang="en-US">
              <a:solidFill>
                <a:schemeClr val="dk1"/>
              </a:solidFill>
              <a:latin typeface="汉仪中等线简" charset="-122"/>
              <a:ea typeface="汉仪中等线简" charset="-122"/>
              <a:cs typeface="微软雅黑" panose="020B0503020204020204" charset="-122"/>
            </a:endParaRPr>
          </a:p>
        </p:txBody>
      </p:sp>
      <p:sp>
        <p:nvSpPr>
          <p:cNvPr id="1048607" name="文本框 11"/>
          <p:cNvSpPr txBox="1"/>
          <p:nvPr/>
        </p:nvSpPr>
        <p:spPr>
          <a:xfrm>
            <a:off x="420370" y="4314825"/>
            <a:ext cx="3001010" cy="1361441"/>
          </a:xfrm>
          <a:prstGeom prst="rect">
            <a:avLst/>
          </a:prstGeom>
          <a:noFill/>
        </p:spPr>
        <p:txBody>
          <a:bodyPr wrap="square" rtlCol="0">
            <a:spAutoFit/>
          </a:bodyPr>
          <a:lstStyle/>
          <a:p>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《关于全面加强新时代大中小学劳动教育的意见》《义务教育劳动课程标准（2022年版）》</a:t>
            </a:r>
          </a:p>
        </p:txBody>
      </p:sp>
      <p:sp>
        <p:nvSpPr>
          <p:cNvPr id="1048608" name="文本框 13"/>
          <p:cNvSpPr txBox="1"/>
          <p:nvPr>
            <p:custDataLst>
              <p:tags r:id="rId8"/>
            </p:custDataLst>
          </p:nvPr>
        </p:nvSpPr>
        <p:spPr>
          <a:xfrm>
            <a:off x="1286510" y="857885"/>
            <a:ext cx="9949815" cy="2821941"/>
          </a:xfrm>
          <a:prstGeom prst="rect">
            <a:avLst/>
          </a:prstGeom>
          <a:noFill/>
        </p:spPr>
        <p:txBody>
          <a:bodyPr wrap="square" rtlCol="0">
            <a:spAutoFit/>
          </a:bodyPr>
          <a:lstStyle/>
          <a:p>
            <a:r>
              <a:rPr lang="en-US" altLang="zh-CN" sz="18300" i="1">
                <a:solidFill>
                  <a:schemeClr val="accent1">
                    <a:lumMod val="75000"/>
                  </a:schemeClr>
                </a:solidFill>
                <a:effectLst>
                  <a:reflection blurRad="6350" stA="55000" endA="300" endPos="45500" dir="5400000" sy="-100000" algn="bl" rotWithShape="0"/>
                </a:effectLst>
                <a:latin typeface="汉仪中等线简" charset="-122"/>
                <a:ea typeface="汉仪中等线简" charset="-122"/>
                <a:cs typeface="微软雅黑" panose="020B0503020204020204" charset="-122"/>
              </a:rPr>
              <a:t>P E S T</a:t>
            </a:r>
          </a:p>
        </p:txBody>
      </p:sp>
      <p:sp>
        <p:nvSpPr>
          <p:cNvPr id="1048609" name="文本框 19"/>
          <p:cNvSpPr txBox="1"/>
          <p:nvPr/>
        </p:nvSpPr>
        <p:spPr>
          <a:xfrm>
            <a:off x="3421380" y="4314825"/>
            <a:ext cx="2697480" cy="1043941"/>
          </a:xfrm>
          <a:prstGeom prst="rect">
            <a:avLst/>
          </a:prstGeom>
          <a:noFill/>
        </p:spPr>
        <p:txBody>
          <a:bodyPr wrap="square" rtlCol="0">
            <a:spAutoFit/>
          </a:bodyPr>
          <a:lstStyle/>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人均可支配收入增加</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市场机制完善</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对于教育的财政投入</a:t>
            </a:r>
          </a:p>
        </p:txBody>
      </p:sp>
      <p:sp>
        <p:nvSpPr>
          <p:cNvPr id="1048610" name="文本框 21"/>
          <p:cNvSpPr txBox="1"/>
          <p:nvPr/>
        </p:nvSpPr>
        <p:spPr>
          <a:xfrm>
            <a:off x="8880475" y="4314825"/>
            <a:ext cx="2846705" cy="1361441"/>
          </a:xfrm>
          <a:prstGeom prst="rect">
            <a:avLst/>
          </a:prstGeom>
          <a:noFill/>
        </p:spPr>
        <p:txBody>
          <a:bodyPr wrap="square" rtlCol="0">
            <a:spAutoFit/>
          </a:bodyPr>
          <a:lstStyle/>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物流运输业发达</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网络平台搭建技术</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劳动课程实践课程技术</a:t>
            </a:r>
          </a:p>
        </p:txBody>
      </p:sp>
      <p:sp>
        <p:nvSpPr>
          <p:cNvPr id="1048611" name="矩形 25"/>
          <p:cNvSpPr/>
          <p:nvPr>
            <p:custDataLst>
              <p:tags r:id="rId9"/>
            </p:custDataLst>
          </p:nvPr>
        </p:nvSpPr>
        <p:spPr>
          <a:xfrm>
            <a:off x="-255905" y="5782945"/>
            <a:ext cx="3409950" cy="1532255"/>
          </a:xfrm>
          <a:prstGeom prst="rect">
            <a:avLst/>
          </a:prstGeom>
          <a:solidFill>
            <a:srgbClr val="F6D8DB"/>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12" name="矩形 26"/>
          <p:cNvSpPr/>
          <p:nvPr>
            <p:custDataLst>
              <p:tags r:id="rId10"/>
            </p:custDataLst>
          </p:nvPr>
        </p:nvSpPr>
        <p:spPr>
          <a:xfrm>
            <a:off x="3078480" y="5782945"/>
            <a:ext cx="3208020" cy="1322705"/>
          </a:xfrm>
          <a:prstGeom prst="rect">
            <a:avLst/>
          </a:prstGeom>
          <a:solidFill>
            <a:srgbClr val="F6D8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13" name="矩形 27"/>
          <p:cNvSpPr/>
          <p:nvPr>
            <p:custDataLst>
              <p:tags r:id="rId11"/>
            </p:custDataLst>
          </p:nvPr>
        </p:nvSpPr>
        <p:spPr>
          <a:xfrm>
            <a:off x="4990465" y="5777865"/>
            <a:ext cx="3409950" cy="1972310"/>
          </a:xfrm>
          <a:prstGeom prst="rect">
            <a:avLst/>
          </a:prstGeom>
          <a:solidFill>
            <a:srgbClr val="F6D8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14" name="矩形 28"/>
          <p:cNvSpPr/>
          <p:nvPr>
            <p:custDataLst>
              <p:tags r:id="rId12"/>
            </p:custDataLst>
          </p:nvPr>
        </p:nvSpPr>
        <p:spPr>
          <a:xfrm>
            <a:off x="8400415" y="5779135"/>
            <a:ext cx="3852545" cy="1743710"/>
          </a:xfrm>
          <a:prstGeom prst="rect">
            <a:avLst/>
          </a:prstGeom>
          <a:solidFill>
            <a:srgbClr val="F6D8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15" name="文本框 29"/>
          <p:cNvSpPr txBox="1"/>
          <p:nvPr>
            <p:custDataLst>
              <p:tags r:id="rId13"/>
            </p:custDataLst>
          </p:nvPr>
        </p:nvSpPr>
        <p:spPr>
          <a:xfrm>
            <a:off x="1170305" y="3312795"/>
            <a:ext cx="1107440" cy="645160"/>
          </a:xfrm>
          <a:prstGeom prst="rect">
            <a:avLst/>
          </a:prstGeom>
          <a:noFill/>
        </p:spPr>
        <p:txBody>
          <a:bodyPr wrap="square" rtlCol="0">
            <a:spAutoFit/>
          </a:bodyPr>
          <a:lstStyle/>
          <a:p>
            <a:r>
              <a:rPr lang="zh-CN" altLang="en-US" sz="3600">
                <a:solidFill>
                  <a:schemeClr val="accent1">
                    <a:lumMod val="75000"/>
                  </a:schemeClr>
                </a:solidFill>
                <a:latin typeface="汉仪中等线简" charset="-122"/>
                <a:ea typeface="汉仪中等线简" charset="-122"/>
              </a:rPr>
              <a:t>政治</a:t>
            </a:r>
          </a:p>
        </p:txBody>
      </p:sp>
      <p:sp>
        <p:nvSpPr>
          <p:cNvPr id="1048616" name="文本框 30"/>
          <p:cNvSpPr txBox="1"/>
          <p:nvPr>
            <p:custDataLst>
              <p:tags r:id="rId14"/>
            </p:custDataLst>
          </p:nvPr>
        </p:nvSpPr>
        <p:spPr>
          <a:xfrm>
            <a:off x="4125595" y="3312795"/>
            <a:ext cx="1107440" cy="645160"/>
          </a:xfrm>
          <a:prstGeom prst="rect">
            <a:avLst/>
          </a:prstGeom>
          <a:noFill/>
        </p:spPr>
        <p:txBody>
          <a:bodyPr wrap="square" rtlCol="0">
            <a:spAutoFit/>
          </a:bodyPr>
          <a:lstStyle/>
          <a:p>
            <a:r>
              <a:rPr lang="zh-CN" altLang="en-US" sz="3600">
                <a:solidFill>
                  <a:schemeClr val="accent1">
                    <a:lumMod val="75000"/>
                  </a:schemeClr>
                </a:solidFill>
                <a:latin typeface="汉仪中等线简" charset="-122"/>
                <a:ea typeface="汉仪中等线简" charset="-122"/>
              </a:rPr>
              <a:t>经济</a:t>
            </a:r>
          </a:p>
        </p:txBody>
      </p:sp>
      <p:sp>
        <p:nvSpPr>
          <p:cNvPr id="1048617" name="文本框 31"/>
          <p:cNvSpPr txBox="1"/>
          <p:nvPr>
            <p:custDataLst>
              <p:tags r:id="rId15"/>
            </p:custDataLst>
          </p:nvPr>
        </p:nvSpPr>
        <p:spPr>
          <a:xfrm>
            <a:off x="6791325" y="3312795"/>
            <a:ext cx="1107440" cy="645160"/>
          </a:xfrm>
          <a:prstGeom prst="rect">
            <a:avLst/>
          </a:prstGeom>
          <a:noFill/>
        </p:spPr>
        <p:txBody>
          <a:bodyPr wrap="square" rtlCol="0">
            <a:spAutoFit/>
          </a:bodyPr>
          <a:lstStyle/>
          <a:p>
            <a:r>
              <a:rPr lang="zh-CN" altLang="en-US" sz="3600">
                <a:solidFill>
                  <a:schemeClr val="accent1">
                    <a:lumMod val="75000"/>
                  </a:schemeClr>
                </a:solidFill>
                <a:latin typeface="汉仪中等线简" charset="-122"/>
                <a:ea typeface="汉仪中等线简" charset="-122"/>
              </a:rPr>
              <a:t>社会</a:t>
            </a:r>
          </a:p>
        </p:txBody>
      </p:sp>
      <p:sp>
        <p:nvSpPr>
          <p:cNvPr id="1048618" name="文本框 32"/>
          <p:cNvSpPr txBox="1"/>
          <p:nvPr>
            <p:custDataLst>
              <p:tags r:id="rId16"/>
            </p:custDataLst>
          </p:nvPr>
        </p:nvSpPr>
        <p:spPr>
          <a:xfrm>
            <a:off x="9309100" y="3312795"/>
            <a:ext cx="1107440" cy="645160"/>
          </a:xfrm>
          <a:prstGeom prst="rect">
            <a:avLst/>
          </a:prstGeom>
          <a:noFill/>
        </p:spPr>
        <p:txBody>
          <a:bodyPr wrap="square" rtlCol="0">
            <a:spAutoFit/>
          </a:bodyPr>
          <a:lstStyle/>
          <a:p>
            <a:r>
              <a:rPr lang="zh-CN" altLang="en-US" sz="3600">
                <a:solidFill>
                  <a:schemeClr val="accent1">
                    <a:lumMod val="75000"/>
                  </a:schemeClr>
                </a:solidFill>
                <a:latin typeface="汉仪中等线简" charset="-122"/>
                <a:ea typeface="汉仪中等线简" charset="-122"/>
              </a:rPr>
              <a:t>技术</a:t>
            </a:r>
          </a:p>
        </p:txBody>
      </p:sp>
      <p:sp>
        <p:nvSpPr>
          <p:cNvPr id="1048619" name="文本框 3"/>
          <p:cNvSpPr txBox="1"/>
          <p:nvPr/>
        </p:nvSpPr>
        <p:spPr>
          <a:xfrm>
            <a:off x="6118860" y="4258310"/>
            <a:ext cx="2418080" cy="1361440"/>
          </a:xfrm>
          <a:prstGeom prst="rect">
            <a:avLst/>
          </a:prstGeom>
          <a:noFill/>
        </p:spPr>
        <p:txBody>
          <a:bodyPr wrap="none" rtlCol="0">
            <a:spAutoFit/>
          </a:bodyPr>
          <a:lstStyle/>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“劳动最光荣”价值</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观念</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文化传统</a:t>
            </a:r>
          </a:p>
          <a:p>
            <a:pPr algn="l"/>
            <a:r>
              <a:rPr lang="zh-CN" altLang="en-US" sz="2200">
                <a:gradFill>
                  <a:gsLst>
                    <a:gs pos="0">
                      <a:srgbClr val="F9F3EB"/>
                    </a:gs>
                    <a:gs pos="50000">
                      <a:srgbClr val="F6EDE1"/>
                    </a:gs>
                    <a:gs pos="100000">
                      <a:srgbClr val="F3E6D7"/>
                    </a:gs>
                  </a:gsLst>
                  <a:lin scaled="1"/>
                </a:gradFill>
                <a:latin typeface="汉仪中等线简" charset="-122"/>
                <a:ea typeface="汉仪中等线简" charset="-122"/>
              </a:rPr>
              <a:t>社会文娱发展趋势</a:t>
            </a:r>
          </a:p>
        </p:txBody>
      </p:sp>
      <p:sp>
        <p:nvSpPr>
          <p:cNvPr id="1048620" name="文本框 103"/>
          <p:cNvSpPr txBox="1"/>
          <p:nvPr>
            <p:custDataLst>
              <p:tags r:id="rId17"/>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blinds(horizont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48615"/>
                                        </p:tgtEl>
                                        <p:attrNameLst>
                                          <p:attrName>style.visibility</p:attrName>
                                        </p:attrNameLst>
                                      </p:cBhvr>
                                      <p:to>
                                        <p:strVal val="visible"/>
                                      </p:to>
                                    </p:set>
                                    <p:anim calcmode="lin" valueType="num">
                                      <p:cBhvr additive="base">
                                        <p:cTn id="12" dur="500" fill="hold"/>
                                        <p:tgtEl>
                                          <p:spTgt spid="1048615"/>
                                        </p:tgtEl>
                                        <p:attrNameLst>
                                          <p:attrName>ppt_x</p:attrName>
                                        </p:attrNameLst>
                                      </p:cBhvr>
                                      <p:tavLst>
                                        <p:tav tm="0">
                                          <p:val>
                                            <p:strVal val="#ppt_x"/>
                                          </p:val>
                                        </p:tav>
                                        <p:tav tm="100000">
                                          <p:val>
                                            <p:strVal val="#ppt_x"/>
                                          </p:val>
                                        </p:tav>
                                      </p:tavLst>
                                    </p:anim>
                                    <p:anim calcmode="lin" valueType="num">
                                      <p:cBhvr additive="base">
                                        <p:cTn id="13" dur="500" fill="hold"/>
                                        <p:tgtEl>
                                          <p:spTgt spid="10486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48607"/>
                                        </p:tgtEl>
                                        <p:attrNameLst>
                                          <p:attrName>style.visibility</p:attrName>
                                        </p:attrNameLst>
                                      </p:cBhvr>
                                      <p:to>
                                        <p:strVal val="visible"/>
                                      </p:to>
                                    </p:set>
                                    <p:anim calcmode="lin" valueType="num">
                                      <p:cBhvr additive="base">
                                        <p:cTn id="18" dur="500"/>
                                        <p:tgtEl>
                                          <p:spTgt spid="1048607"/>
                                        </p:tgtEl>
                                        <p:attrNameLst>
                                          <p:attrName>ppt_y</p:attrName>
                                        </p:attrNameLst>
                                      </p:cBhvr>
                                      <p:tavLst>
                                        <p:tav tm="0">
                                          <p:val>
                                            <p:strVal val="#ppt_y+#ppt_h*1.125000"/>
                                          </p:val>
                                        </p:tav>
                                        <p:tav tm="100000">
                                          <p:val>
                                            <p:strVal val="#ppt_y"/>
                                          </p:val>
                                        </p:tav>
                                      </p:tavLst>
                                    </p:anim>
                                    <p:animEffect transition="in" filter="wipe(up)">
                                      <p:cBhvr>
                                        <p:cTn id="19" dur="500"/>
                                        <p:tgtEl>
                                          <p:spTgt spid="104860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48616"/>
                                        </p:tgtEl>
                                        <p:attrNameLst>
                                          <p:attrName>style.visibility</p:attrName>
                                        </p:attrNameLst>
                                      </p:cBhvr>
                                      <p:to>
                                        <p:strVal val="visible"/>
                                      </p:to>
                                    </p:set>
                                    <p:anim calcmode="lin" valueType="num">
                                      <p:cBhvr additive="base">
                                        <p:cTn id="24" dur="500" fill="hold"/>
                                        <p:tgtEl>
                                          <p:spTgt spid="1048616"/>
                                        </p:tgtEl>
                                        <p:attrNameLst>
                                          <p:attrName>ppt_x</p:attrName>
                                        </p:attrNameLst>
                                      </p:cBhvr>
                                      <p:tavLst>
                                        <p:tav tm="0">
                                          <p:val>
                                            <p:strVal val="#ppt_x"/>
                                          </p:val>
                                        </p:tav>
                                        <p:tav tm="100000">
                                          <p:val>
                                            <p:strVal val="#ppt_x"/>
                                          </p:val>
                                        </p:tav>
                                      </p:tavLst>
                                    </p:anim>
                                    <p:anim calcmode="lin" valueType="num">
                                      <p:cBhvr additive="base">
                                        <p:cTn id="25" dur="500" fill="hold"/>
                                        <p:tgtEl>
                                          <p:spTgt spid="10486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048609"/>
                                        </p:tgtEl>
                                        <p:attrNameLst>
                                          <p:attrName>style.visibility</p:attrName>
                                        </p:attrNameLst>
                                      </p:cBhvr>
                                      <p:to>
                                        <p:strVal val="visible"/>
                                      </p:to>
                                    </p:set>
                                    <p:anim calcmode="lin" valueType="num">
                                      <p:cBhvr additive="base">
                                        <p:cTn id="30" dur="500"/>
                                        <p:tgtEl>
                                          <p:spTgt spid="1048609"/>
                                        </p:tgtEl>
                                        <p:attrNameLst>
                                          <p:attrName>ppt_y</p:attrName>
                                        </p:attrNameLst>
                                      </p:cBhvr>
                                      <p:tavLst>
                                        <p:tav tm="0">
                                          <p:val>
                                            <p:strVal val="#ppt_y+#ppt_h*1.125000"/>
                                          </p:val>
                                        </p:tav>
                                        <p:tav tm="100000">
                                          <p:val>
                                            <p:strVal val="#ppt_y"/>
                                          </p:val>
                                        </p:tav>
                                      </p:tavLst>
                                    </p:anim>
                                    <p:animEffect transition="in" filter="wipe(up)">
                                      <p:cBhvr>
                                        <p:cTn id="31" dur="500"/>
                                        <p:tgtEl>
                                          <p:spTgt spid="104860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48617"/>
                                        </p:tgtEl>
                                        <p:attrNameLst>
                                          <p:attrName>style.visibility</p:attrName>
                                        </p:attrNameLst>
                                      </p:cBhvr>
                                      <p:to>
                                        <p:strVal val="visible"/>
                                      </p:to>
                                    </p:set>
                                    <p:anim calcmode="lin" valueType="num">
                                      <p:cBhvr additive="base">
                                        <p:cTn id="36" dur="500" fill="hold"/>
                                        <p:tgtEl>
                                          <p:spTgt spid="1048617"/>
                                        </p:tgtEl>
                                        <p:attrNameLst>
                                          <p:attrName>ppt_x</p:attrName>
                                        </p:attrNameLst>
                                      </p:cBhvr>
                                      <p:tavLst>
                                        <p:tav tm="0">
                                          <p:val>
                                            <p:strVal val="#ppt_x"/>
                                          </p:val>
                                        </p:tav>
                                        <p:tav tm="100000">
                                          <p:val>
                                            <p:strVal val="#ppt_x"/>
                                          </p:val>
                                        </p:tav>
                                      </p:tavLst>
                                    </p:anim>
                                    <p:anim calcmode="lin" valueType="num">
                                      <p:cBhvr additive="base">
                                        <p:cTn id="37" dur="500" fill="hold"/>
                                        <p:tgtEl>
                                          <p:spTgt spid="10486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048619"/>
                                        </p:tgtEl>
                                        <p:attrNameLst>
                                          <p:attrName>style.visibility</p:attrName>
                                        </p:attrNameLst>
                                      </p:cBhvr>
                                      <p:to>
                                        <p:strVal val="visible"/>
                                      </p:to>
                                    </p:set>
                                    <p:anim calcmode="lin" valueType="num">
                                      <p:cBhvr additive="base">
                                        <p:cTn id="42" dur="500"/>
                                        <p:tgtEl>
                                          <p:spTgt spid="1048619"/>
                                        </p:tgtEl>
                                        <p:attrNameLst>
                                          <p:attrName>ppt_y</p:attrName>
                                        </p:attrNameLst>
                                      </p:cBhvr>
                                      <p:tavLst>
                                        <p:tav tm="0">
                                          <p:val>
                                            <p:strVal val="#ppt_y+#ppt_h*1.125000"/>
                                          </p:val>
                                        </p:tav>
                                        <p:tav tm="100000">
                                          <p:val>
                                            <p:strVal val="#ppt_y"/>
                                          </p:val>
                                        </p:tav>
                                      </p:tavLst>
                                    </p:anim>
                                    <p:animEffect transition="in" filter="wipe(up)">
                                      <p:cBhvr>
                                        <p:cTn id="43" dur="500"/>
                                        <p:tgtEl>
                                          <p:spTgt spid="104861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48618"/>
                                        </p:tgtEl>
                                        <p:attrNameLst>
                                          <p:attrName>style.visibility</p:attrName>
                                        </p:attrNameLst>
                                      </p:cBhvr>
                                      <p:to>
                                        <p:strVal val="visible"/>
                                      </p:to>
                                    </p:set>
                                    <p:anim calcmode="lin" valueType="num">
                                      <p:cBhvr additive="base">
                                        <p:cTn id="48" dur="500" fill="hold"/>
                                        <p:tgtEl>
                                          <p:spTgt spid="1048618"/>
                                        </p:tgtEl>
                                        <p:attrNameLst>
                                          <p:attrName>ppt_x</p:attrName>
                                        </p:attrNameLst>
                                      </p:cBhvr>
                                      <p:tavLst>
                                        <p:tav tm="0">
                                          <p:val>
                                            <p:strVal val="#ppt_x"/>
                                          </p:val>
                                        </p:tav>
                                        <p:tav tm="100000">
                                          <p:val>
                                            <p:strVal val="#ppt_x"/>
                                          </p:val>
                                        </p:tav>
                                      </p:tavLst>
                                    </p:anim>
                                    <p:anim calcmode="lin" valueType="num">
                                      <p:cBhvr additive="base">
                                        <p:cTn id="49" dur="500" fill="hold"/>
                                        <p:tgtEl>
                                          <p:spTgt spid="104861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1048610"/>
                                        </p:tgtEl>
                                        <p:attrNameLst>
                                          <p:attrName>style.visibility</p:attrName>
                                        </p:attrNameLst>
                                      </p:cBhvr>
                                      <p:to>
                                        <p:strVal val="visible"/>
                                      </p:to>
                                    </p:set>
                                    <p:anim calcmode="lin" valueType="num">
                                      <p:cBhvr additive="base">
                                        <p:cTn id="54" dur="500"/>
                                        <p:tgtEl>
                                          <p:spTgt spid="1048610"/>
                                        </p:tgtEl>
                                        <p:attrNameLst>
                                          <p:attrName>ppt_y</p:attrName>
                                        </p:attrNameLst>
                                      </p:cBhvr>
                                      <p:tavLst>
                                        <p:tav tm="0">
                                          <p:val>
                                            <p:strVal val="#ppt_y+#ppt_h*1.125000"/>
                                          </p:val>
                                        </p:tav>
                                        <p:tav tm="100000">
                                          <p:val>
                                            <p:strVal val="#ppt_y"/>
                                          </p:val>
                                        </p:tav>
                                      </p:tavLst>
                                    </p:anim>
                                    <p:animEffect transition="in" filter="wipe(up)">
                                      <p:cBhvr>
                                        <p:cTn id="55" dur="500"/>
                                        <p:tgtEl>
                                          <p:spTgt spid="104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P spid="1048605" grpId="1"/>
      <p:bldP spid="1048607" grpId="0"/>
      <p:bldP spid="1048607" grpId="1"/>
      <p:bldP spid="1048609" grpId="0"/>
      <p:bldP spid="1048609" grpId="1"/>
      <p:bldP spid="1048610" grpId="0"/>
      <p:bldP spid="1048610" grpId="1"/>
      <p:bldP spid="1048615" grpId="0"/>
      <p:bldP spid="1048615" grpId="1"/>
      <p:bldP spid="1048616" grpId="0"/>
      <p:bldP spid="1048616" grpId="1"/>
      <p:bldP spid="1048617" grpId="0"/>
      <p:bldP spid="1048617" grpId="1"/>
      <p:bldP spid="1048618" grpId="0"/>
      <p:bldP spid="1048618" grpId="1"/>
      <p:bldP spid="1048619" grpId="0"/>
      <p:bldP spid="10486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4" name="图片 6"/>
          <p:cNvPicPr>
            <a:picLocks noChangeAspect="1"/>
          </p:cNvPicPr>
          <p:nvPr>
            <p:custDataLst>
              <p:tags r:id="rId2"/>
            </p:custDataLst>
          </p:nvPr>
        </p:nvPicPr>
        <p:blipFill>
          <a:blip r:embed="rId27"/>
          <a:stretch>
            <a:fillRect/>
          </a:stretch>
        </p:blipFill>
        <p:spPr>
          <a:xfrm>
            <a:off x="0" y="575"/>
            <a:ext cx="12193257" cy="6858119"/>
          </a:xfrm>
          <a:prstGeom prst="rect">
            <a:avLst/>
          </a:prstGeom>
        </p:spPr>
      </p:pic>
      <p:pic>
        <p:nvPicPr>
          <p:cNvPr id="2097165" name="图片 183"/>
          <p:cNvPicPr>
            <a:picLocks noChangeAspect="1"/>
          </p:cNvPicPr>
          <p:nvPr>
            <p:custDataLst>
              <p:tags r:id="rId3"/>
            </p:custDataLst>
          </p:nvPr>
        </p:nvPicPr>
        <p:blipFill>
          <a:blip r:embed="rId28"/>
          <a:srcRect t="-33899" r="-24067"/>
          <a:stretch>
            <a:fillRect/>
          </a:stretch>
        </p:blipFill>
        <p:spPr>
          <a:xfrm>
            <a:off x="0" y="5207000"/>
            <a:ext cx="1730284" cy="1651635"/>
          </a:xfrm>
          <a:prstGeom prst="rect">
            <a:avLst/>
          </a:prstGeom>
        </p:spPr>
      </p:pic>
      <p:sp>
        <p:nvSpPr>
          <p:cNvPr id="1048621" name="泪滴形 11"/>
          <p:cNvSpPr/>
          <p:nvPr>
            <p:custDataLst>
              <p:tags r:id="rId4"/>
            </p:custDataLst>
          </p:nvPr>
        </p:nvSpPr>
        <p:spPr>
          <a:xfrm rot="18900000">
            <a:off x="5542280" y="3530600"/>
            <a:ext cx="1101090" cy="1101090"/>
          </a:xfrm>
          <a:prstGeom prst="teardrop">
            <a:avLst/>
          </a:prstGeom>
          <a:solidFill>
            <a:schemeClr val="accent1"/>
          </a:solidFill>
          <a:ln w="38100" cap="flat" cmpd="sng" algn="ctr">
            <a:solidFill>
              <a:srgbClr val="FFFDFA"/>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2" name="泪滴形 12"/>
          <p:cNvSpPr/>
          <p:nvPr>
            <p:custDataLst>
              <p:tags r:id="rId5"/>
            </p:custDataLst>
          </p:nvPr>
        </p:nvSpPr>
        <p:spPr>
          <a:xfrm rot="2700000" flipV="1">
            <a:off x="5544820" y="1973580"/>
            <a:ext cx="1101090" cy="1101090"/>
          </a:xfrm>
          <a:prstGeom prst="teardrop">
            <a:avLst/>
          </a:prstGeom>
          <a:solidFill>
            <a:schemeClr val="accent1"/>
          </a:solidFill>
          <a:ln w="38100" cap="flat" cmpd="sng" algn="ctr">
            <a:solidFill>
              <a:srgbClr val="FFFDFA"/>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3" name="泪滴形 9"/>
          <p:cNvSpPr/>
          <p:nvPr>
            <p:custDataLst>
              <p:tags r:id="rId6"/>
            </p:custDataLst>
          </p:nvPr>
        </p:nvSpPr>
        <p:spPr>
          <a:xfrm rot="13500000">
            <a:off x="6320790" y="2753360"/>
            <a:ext cx="1101090" cy="1101090"/>
          </a:xfrm>
          <a:prstGeom prst="teardrop">
            <a:avLst/>
          </a:prstGeom>
          <a:solidFill>
            <a:schemeClr val="accent1"/>
          </a:solidFill>
          <a:ln w="38100" cap="flat" cmpd="sng" algn="ctr">
            <a:solidFill>
              <a:schemeClr val="bg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4" name="泪滴形 10"/>
          <p:cNvSpPr/>
          <p:nvPr>
            <p:custDataLst>
              <p:tags r:id="rId7"/>
            </p:custDataLst>
          </p:nvPr>
        </p:nvSpPr>
        <p:spPr>
          <a:xfrm rot="18900000" flipV="1">
            <a:off x="4763770" y="2750820"/>
            <a:ext cx="1101090" cy="1101090"/>
          </a:xfrm>
          <a:prstGeom prst="teardrop">
            <a:avLst/>
          </a:prstGeom>
          <a:solidFill>
            <a:schemeClr val="accent1"/>
          </a:solidFill>
          <a:ln w="38100" cap="flat" cmpd="sng" algn="ctr">
            <a:solidFill>
              <a:srgbClr val="FFFDFA"/>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5" name="椭圆 3"/>
          <p:cNvSpPr/>
          <p:nvPr>
            <p:custDataLst>
              <p:tags r:id="rId8"/>
            </p:custDataLst>
          </p:nvPr>
        </p:nvSpPr>
        <p:spPr>
          <a:xfrm>
            <a:off x="5909945" y="1778635"/>
            <a:ext cx="365760" cy="365760"/>
          </a:xfrm>
          <a:prstGeom prst="ellipse">
            <a:avLst/>
          </a:prstGeom>
          <a:solidFill>
            <a:srgbClr val="FFFDFA"/>
          </a:solidFill>
          <a:ln w="28575" cap="flat" cmpd="sng" algn="ctr">
            <a:solidFill>
              <a:schemeClr val="accent1">
                <a:lumMod val="60000"/>
                <a:lumOff val="40000"/>
              </a:scheme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6" name="椭圆 4"/>
          <p:cNvSpPr/>
          <p:nvPr>
            <p:custDataLst>
              <p:tags r:id="rId9"/>
            </p:custDataLst>
          </p:nvPr>
        </p:nvSpPr>
        <p:spPr>
          <a:xfrm>
            <a:off x="7247255" y="3060700"/>
            <a:ext cx="365760" cy="365760"/>
          </a:xfrm>
          <a:prstGeom prst="ellipse">
            <a:avLst/>
          </a:prstGeom>
          <a:solidFill>
            <a:srgbClr val="FFFDFA"/>
          </a:solidFill>
          <a:ln w="28575" cap="flat" cmpd="sng" algn="ctr">
            <a:solidFill>
              <a:schemeClr val="accent1">
                <a:lumMod val="60000"/>
                <a:lumOff val="40000"/>
              </a:scheme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7" name="椭圆 5"/>
          <p:cNvSpPr/>
          <p:nvPr>
            <p:custDataLst>
              <p:tags r:id="rId10"/>
            </p:custDataLst>
          </p:nvPr>
        </p:nvSpPr>
        <p:spPr>
          <a:xfrm>
            <a:off x="4578985" y="3066415"/>
            <a:ext cx="365760" cy="365760"/>
          </a:xfrm>
          <a:prstGeom prst="ellipse">
            <a:avLst/>
          </a:prstGeom>
          <a:solidFill>
            <a:srgbClr val="FFFDFA"/>
          </a:solidFill>
          <a:ln w="28575" cap="flat" cmpd="sng" algn="ctr">
            <a:solidFill>
              <a:schemeClr val="accent1">
                <a:lumMod val="60000"/>
                <a:lumOff val="40000"/>
              </a:scheme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8" name="椭圆 6"/>
          <p:cNvSpPr/>
          <p:nvPr>
            <p:custDataLst>
              <p:tags r:id="rId11"/>
            </p:custDataLst>
          </p:nvPr>
        </p:nvSpPr>
        <p:spPr>
          <a:xfrm>
            <a:off x="5909945" y="4458335"/>
            <a:ext cx="365760" cy="365760"/>
          </a:xfrm>
          <a:prstGeom prst="ellipse">
            <a:avLst/>
          </a:prstGeom>
          <a:solidFill>
            <a:srgbClr val="FFFDFA"/>
          </a:solidFill>
          <a:ln w="28575" cap="flat" cmpd="sng" algn="ctr">
            <a:solidFill>
              <a:schemeClr val="accent1">
                <a:lumMod val="60000"/>
                <a:lumOff val="40000"/>
              </a:scheme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29" name="文本框 25"/>
          <p:cNvSpPr txBox="1"/>
          <p:nvPr>
            <p:custDataLst>
              <p:tags r:id="rId12"/>
            </p:custDataLst>
          </p:nvPr>
        </p:nvSpPr>
        <p:spPr>
          <a:xfrm>
            <a:off x="5807589" y="2208755"/>
            <a:ext cx="554927" cy="768350"/>
          </a:xfrm>
          <a:prstGeom prst="rect">
            <a:avLst/>
          </a:prstGeom>
          <a:noFill/>
        </p:spPr>
        <p:txBody>
          <a:bodyPr wrap="square" rtlCol="0">
            <a:spAutoFit/>
          </a:bodyPr>
          <a:lstStyle/>
          <a:p>
            <a:pPr algn="ctr"/>
            <a:r>
              <a:rPr lang="en-US" altLang="zh-CN" sz="4400" dirty="0">
                <a:solidFill>
                  <a:schemeClr val="lt1"/>
                </a:solidFill>
                <a:latin typeface="汉仪中等线简" charset="-122"/>
                <a:ea typeface="汉仪中等线简" charset="-122"/>
                <a:cs typeface="微软雅黑" panose="020B0503020204020204" charset="-122"/>
              </a:rPr>
              <a:t>S</a:t>
            </a:r>
          </a:p>
        </p:txBody>
      </p:sp>
      <p:sp>
        <p:nvSpPr>
          <p:cNvPr id="1048630" name="文本框 26"/>
          <p:cNvSpPr txBox="1"/>
          <p:nvPr>
            <p:custDataLst>
              <p:tags r:id="rId13"/>
            </p:custDataLst>
          </p:nvPr>
        </p:nvSpPr>
        <p:spPr>
          <a:xfrm>
            <a:off x="5098828" y="2691875"/>
            <a:ext cx="554927" cy="1691640"/>
          </a:xfrm>
          <a:prstGeom prst="rect">
            <a:avLst/>
          </a:prstGeom>
          <a:noFill/>
        </p:spPr>
        <p:txBody>
          <a:bodyPr wrap="square" rtlCol="0">
            <a:spAutoFit/>
          </a:bodyPr>
          <a:lstStyle/>
          <a:p>
            <a:pPr algn="ctr"/>
            <a:r>
              <a:rPr lang="en-US" altLang="zh-CN" sz="5400" dirty="0">
                <a:solidFill>
                  <a:schemeClr val="lt1"/>
                </a:solidFill>
                <a:latin typeface="汉仪中等线简" charset="-122"/>
                <a:ea typeface="汉仪中等线简" charset="-122"/>
                <a:cs typeface="微软雅黑" panose="020B0503020204020204" charset="-122"/>
              </a:rPr>
              <a:t>w</a:t>
            </a:r>
          </a:p>
        </p:txBody>
      </p:sp>
      <p:sp>
        <p:nvSpPr>
          <p:cNvPr id="1048631" name="文本框 27"/>
          <p:cNvSpPr txBox="1"/>
          <p:nvPr>
            <p:custDataLst>
              <p:tags r:id="rId14"/>
            </p:custDataLst>
          </p:nvPr>
        </p:nvSpPr>
        <p:spPr>
          <a:xfrm>
            <a:off x="6620162" y="2691875"/>
            <a:ext cx="554927" cy="1691640"/>
          </a:xfrm>
          <a:prstGeom prst="rect">
            <a:avLst/>
          </a:prstGeom>
          <a:noFill/>
        </p:spPr>
        <p:txBody>
          <a:bodyPr wrap="square" rtlCol="0">
            <a:spAutoFit/>
          </a:bodyPr>
          <a:lstStyle/>
          <a:p>
            <a:pPr algn="ctr"/>
            <a:r>
              <a:rPr lang="en-US" altLang="zh-CN" sz="5400" dirty="0">
                <a:solidFill>
                  <a:schemeClr val="lt1"/>
                </a:solidFill>
                <a:latin typeface="汉仪中等线简" charset="-122"/>
                <a:ea typeface="汉仪中等线简" charset="-122"/>
                <a:cs typeface="微软雅黑" panose="020B0503020204020204" charset="-122"/>
              </a:rPr>
              <a:t>o</a:t>
            </a:r>
          </a:p>
        </p:txBody>
      </p:sp>
      <p:sp>
        <p:nvSpPr>
          <p:cNvPr id="1048632" name="文本框 28"/>
          <p:cNvSpPr txBox="1"/>
          <p:nvPr>
            <p:custDataLst>
              <p:tags r:id="rId15"/>
            </p:custDataLst>
          </p:nvPr>
        </p:nvSpPr>
        <p:spPr>
          <a:xfrm>
            <a:off x="5807589" y="3619331"/>
            <a:ext cx="554927" cy="768350"/>
          </a:xfrm>
          <a:prstGeom prst="rect">
            <a:avLst/>
          </a:prstGeom>
          <a:noFill/>
        </p:spPr>
        <p:txBody>
          <a:bodyPr wrap="square" rtlCol="0">
            <a:spAutoFit/>
          </a:bodyPr>
          <a:lstStyle/>
          <a:p>
            <a:pPr algn="ctr"/>
            <a:r>
              <a:rPr lang="en-US" altLang="zh-CN" sz="4400" dirty="0">
                <a:solidFill>
                  <a:schemeClr val="lt1"/>
                </a:solidFill>
                <a:latin typeface="汉仪中等线简" charset="-122"/>
                <a:ea typeface="汉仪中等线简" charset="-122"/>
                <a:cs typeface="微软雅黑" panose="020B0503020204020204" charset="-122"/>
              </a:rPr>
              <a:t>T</a:t>
            </a:r>
          </a:p>
        </p:txBody>
      </p:sp>
      <p:sp>
        <p:nvSpPr>
          <p:cNvPr id="1048633" name="文本框 30"/>
          <p:cNvSpPr txBox="1"/>
          <p:nvPr>
            <p:custDataLst>
              <p:tags r:id="rId16"/>
            </p:custDataLst>
          </p:nvPr>
        </p:nvSpPr>
        <p:spPr>
          <a:xfrm>
            <a:off x="567690" y="491490"/>
            <a:ext cx="2011680" cy="645160"/>
          </a:xfrm>
          <a:prstGeom prst="rect">
            <a:avLst/>
          </a:prstGeom>
          <a:noFill/>
        </p:spPr>
        <p:txBody>
          <a:bodyPr wrap="none" rtlCol="0">
            <a:spAutoFit/>
          </a:bodyPr>
          <a:lstStyle/>
          <a:p>
            <a:r>
              <a:rPr lang="zh-CN" altLang="en-US" sz="3600">
                <a:solidFill>
                  <a:schemeClr val="dk1"/>
                </a:solidFill>
                <a:latin typeface="汉仪中等线简" charset="-122"/>
                <a:ea typeface="汉仪中等线简" charset="-122"/>
                <a:sym typeface="+mn-ea"/>
              </a:rPr>
              <a:t>市场分析</a:t>
            </a:r>
          </a:p>
        </p:txBody>
      </p:sp>
      <p:sp>
        <p:nvSpPr>
          <p:cNvPr id="1048634" name="文本框 31"/>
          <p:cNvSpPr txBox="1"/>
          <p:nvPr>
            <p:custDataLst>
              <p:tags r:id="rId17"/>
            </p:custDataLst>
          </p:nvPr>
        </p:nvSpPr>
        <p:spPr>
          <a:xfrm>
            <a:off x="5765165" y="1377315"/>
            <a:ext cx="641350" cy="368300"/>
          </a:xfrm>
          <a:prstGeom prst="rect">
            <a:avLst/>
          </a:prstGeom>
          <a:noFill/>
        </p:spPr>
        <p:txBody>
          <a:bodyPr wrap="none" rtlCol="0">
            <a:spAutoFit/>
          </a:bodyPr>
          <a:lstStyle/>
          <a:p>
            <a:r>
              <a:rPr lang="zh-CN" altLang="en-US" b="1">
                <a:solidFill>
                  <a:schemeClr val="dk1"/>
                </a:solidFill>
                <a:latin typeface="汉仪中等线简" charset="-122"/>
                <a:ea typeface="汉仪中等线简" charset="-122"/>
              </a:rPr>
              <a:t>优势</a:t>
            </a:r>
          </a:p>
        </p:txBody>
      </p:sp>
      <p:sp>
        <p:nvSpPr>
          <p:cNvPr id="1048635" name="文本框 32"/>
          <p:cNvSpPr txBox="1"/>
          <p:nvPr>
            <p:custDataLst>
              <p:tags r:id="rId18"/>
            </p:custDataLst>
          </p:nvPr>
        </p:nvSpPr>
        <p:spPr>
          <a:xfrm>
            <a:off x="3895725" y="3058160"/>
            <a:ext cx="641350" cy="368300"/>
          </a:xfrm>
          <a:prstGeom prst="rect">
            <a:avLst/>
          </a:prstGeom>
          <a:noFill/>
        </p:spPr>
        <p:txBody>
          <a:bodyPr wrap="none" rtlCol="0">
            <a:spAutoFit/>
          </a:bodyPr>
          <a:lstStyle/>
          <a:p>
            <a:r>
              <a:rPr lang="zh-CN" altLang="en-US" b="1">
                <a:solidFill>
                  <a:schemeClr val="dk1"/>
                </a:solidFill>
                <a:latin typeface="汉仪中等线简" charset="-122"/>
                <a:ea typeface="汉仪中等线简" charset="-122"/>
              </a:rPr>
              <a:t>劣势</a:t>
            </a:r>
          </a:p>
        </p:txBody>
      </p:sp>
      <p:sp>
        <p:nvSpPr>
          <p:cNvPr id="1048636" name="文本框 33"/>
          <p:cNvSpPr txBox="1"/>
          <p:nvPr>
            <p:custDataLst>
              <p:tags r:id="rId19"/>
            </p:custDataLst>
          </p:nvPr>
        </p:nvSpPr>
        <p:spPr>
          <a:xfrm>
            <a:off x="7701915" y="3066415"/>
            <a:ext cx="641350" cy="368300"/>
          </a:xfrm>
          <a:prstGeom prst="rect">
            <a:avLst/>
          </a:prstGeom>
          <a:noFill/>
        </p:spPr>
        <p:txBody>
          <a:bodyPr wrap="none" rtlCol="0">
            <a:spAutoFit/>
          </a:bodyPr>
          <a:lstStyle/>
          <a:p>
            <a:r>
              <a:rPr lang="zh-CN" altLang="en-US" b="1">
                <a:solidFill>
                  <a:schemeClr val="dk1"/>
                </a:solidFill>
                <a:latin typeface="汉仪中等线简" charset="-122"/>
                <a:ea typeface="汉仪中等线简" charset="-122"/>
              </a:rPr>
              <a:t>机会</a:t>
            </a:r>
          </a:p>
        </p:txBody>
      </p:sp>
      <p:sp>
        <p:nvSpPr>
          <p:cNvPr id="1048637" name="文本框 34"/>
          <p:cNvSpPr txBox="1"/>
          <p:nvPr>
            <p:custDataLst>
              <p:tags r:id="rId20"/>
            </p:custDataLst>
          </p:nvPr>
        </p:nvSpPr>
        <p:spPr>
          <a:xfrm>
            <a:off x="5765165" y="4874260"/>
            <a:ext cx="641350" cy="368300"/>
          </a:xfrm>
          <a:prstGeom prst="rect">
            <a:avLst/>
          </a:prstGeom>
          <a:noFill/>
        </p:spPr>
        <p:txBody>
          <a:bodyPr wrap="none" rtlCol="0">
            <a:spAutoFit/>
          </a:bodyPr>
          <a:lstStyle/>
          <a:p>
            <a:r>
              <a:rPr lang="zh-CN" altLang="en-US" b="1">
                <a:solidFill>
                  <a:schemeClr val="dk1"/>
                </a:solidFill>
                <a:latin typeface="汉仪中等线简" charset="-122"/>
                <a:ea typeface="汉仪中等线简" charset="-122"/>
              </a:rPr>
              <a:t>威胁</a:t>
            </a:r>
          </a:p>
        </p:txBody>
      </p:sp>
      <p:sp>
        <p:nvSpPr>
          <p:cNvPr id="1048638" name="文本框 36"/>
          <p:cNvSpPr txBox="1"/>
          <p:nvPr>
            <p:custDataLst>
              <p:tags r:id="rId21"/>
            </p:custDataLst>
          </p:nvPr>
        </p:nvSpPr>
        <p:spPr>
          <a:xfrm>
            <a:off x="4144645" y="229870"/>
            <a:ext cx="3881755" cy="1158240"/>
          </a:xfrm>
          <a:prstGeom prst="rect">
            <a:avLst/>
          </a:prstGeom>
          <a:noFill/>
        </p:spPr>
        <p:txBody>
          <a:bodyPr wrap="square" rtlCol="0">
            <a:spAutoFit/>
          </a:bodyPr>
          <a:lstStyle/>
          <a:p>
            <a:pPr algn="ctr"/>
            <a:r>
              <a:rPr lang="zh-CN" altLang="en-US" sz="2400">
                <a:solidFill>
                  <a:schemeClr val="dk1"/>
                </a:solidFill>
                <a:latin typeface="汉仪中等线简" charset="-122"/>
                <a:ea typeface="汉仪中等线简" charset="-122"/>
                <a:cs typeface="汉仪中等线简" charset="-122"/>
              </a:rPr>
              <a:t>市场需求大，学生基数大，产品新颖，特色鲜明</a:t>
            </a:r>
          </a:p>
          <a:p>
            <a:pPr algn="ctr"/>
            <a:r>
              <a:rPr lang="zh-CN" altLang="en-US" sz="2400">
                <a:solidFill>
                  <a:schemeClr val="dk1"/>
                </a:solidFill>
                <a:latin typeface="汉仪中等线简" charset="-122"/>
                <a:ea typeface="汉仪中等线简" charset="-122"/>
                <a:cs typeface="汉仪中等线简" charset="-122"/>
              </a:rPr>
              <a:t>销售渠道通畅</a:t>
            </a:r>
          </a:p>
        </p:txBody>
      </p:sp>
      <p:sp>
        <p:nvSpPr>
          <p:cNvPr id="1048639" name="文本框 37"/>
          <p:cNvSpPr txBox="1"/>
          <p:nvPr>
            <p:custDataLst>
              <p:tags r:id="rId22"/>
            </p:custDataLst>
          </p:nvPr>
        </p:nvSpPr>
        <p:spPr>
          <a:xfrm>
            <a:off x="1513840" y="2642870"/>
            <a:ext cx="2385695" cy="1158240"/>
          </a:xfrm>
          <a:prstGeom prst="rect">
            <a:avLst/>
          </a:prstGeom>
          <a:noFill/>
        </p:spPr>
        <p:txBody>
          <a:bodyPr wrap="square" rtlCol="0">
            <a:spAutoFit/>
          </a:bodyPr>
          <a:lstStyle/>
          <a:p>
            <a:r>
              <a:rPr lang="zh-CN" altLang="en-US" sz="2400" dirty="0">
                <a:solidFill>
                  <a:schemeClr val="dk1"/>
                </a:solidFill>
                <a:latin typeface="汉仪中等线简" charset="-122"/>
                <a:ea typeface="汉仪中等线简" charset="-122"/>
              </a:rPr>
              <a:t>技术人才的缺失</a:t>
            </a:r>
          </a:p>
          <a:p>
            <a:r>
              <a:rPr lang="zh-CN" altLang="en-US" sz="2400" dirty="0">
                <a:solidFill>
                  <a:schemeClr val="dk1"/>
                </a:solidFill>
                <a:latin typeface="汉仪中等线简" charset="-122"/>
                <a:ea typeface="汉仪中等线简" charset="-122"/>
              </a:rPr>
              <a:t>公司规模不大，人力资源不足</a:t>
            </a:r>
          </a:p>
        </p:txBody>
      </p:sp>
      <p:sp>
        <p:nvSpPr>
          <p:cNvPr id="1048640" name="文本框 38"/>
          <p:cNvSpPr txBox="1"/>
          <p:nvPr>
            <p:custDataLst>
              <p:tags r:id="rId23"/>
            </p:custDataLst>
          </p:nvPr>
        </p:nvSpPr>
        <p:spPr>
          <a:xfrm>
            <a:off x="8413115" y="2642870"/>
            <a:ext cx="2938145" cy="1158240"/>
          </a:xfrm>
          <a:prstGeom prst="rect">
            <a:avLst/>
          </a:prstGeom>
          <a:noFill/>
        </p:spPr>
        <p:txBody>
          <a:bodyPr wrap="square" rtlCol="0">
            <a:spAutoFit/>
          </a:bodyPr>
          <a:lstStyle/>
          <a:p>
            <a:r>
              <a:rPr lang="zh-CN" altLang="en-US" sz="2400">
                <a:solidFill>
                  <a:schemeClr val="dk1"/>
                </a:solidFill>
                <a:latin typeface="汉仪中等线简" charset="-122"/>
                <a:ea typeface="汉仪中等线简" charset="-122"/>
              </a:rPr>
              <a:t>国家政策</a:t>
            </a:r>
          </a:p>
          <a:p>
            <a:r>
              <a:rPr lang="zh-CN" altLang="en-US" sz="2400">
                <a:solidFill>
                  <a:schemeClr val="dk1"/>
                </a:solidFill>
                <a:latin typeface="汉仪中等线简" charset="-122"/>
                <a:ea typeface="汉仪中等线简" charset="-122"/>
              </a:rPr>
              <a:t>人们生活方式的改变</a:t>
            </a:r>
          </a:p>
          <a:p>
            <a:r>
              <a:rPr lang="zh-CN" altLang="en-US" sz="2400">
                <a:solidFill>
                  <a:schemeClr val="dk1"/>
                </a:solidFill>
                <a:latin typeface="汉仪中等线简" charset="-122"/>
                <a:ea typeface="汉仪中等线简" charset="-122"/>
              </a:rPr>
              <a:t>手工艺文化的传承</a:t>
            </a:r>
          </a:p>
        </p:txBody>
      </p:sp>
      <p:sp>
        <p:nvSpPr>
          <p:cNvPr id="1048641" name="文本框 39"/>
          <p:cNvSpPr txBox="1"/>
          <p:nvPr>
            <p:custDataLst>
              <p:tags r:id="rId24"/>
            </p:custDataLst>
          </p:nvPr>
        </p:nvSpPr>
        <p:spPr>
          <a:xfrm>
            <a:off x="3726180" y="5202555"/>
            <a:ext cx="4785360" cy="1158240"/>
          </a:xfrm>
          <a:prstGeom prst="rect">
            <a:avLst/>
          </a:prstGeom>
          <a:noFill/>
        </p:spPr>
        <p:txBody>
          <a:bodyPr wrap="square" rtlCol="0">
            <a:spAutoFit/>
          </a:bodyPr>
          <a:lstStyle/>
          <a:p>
            <a:pPr algn="ctr"/>
            <a:r>
              <a:rPr lang="zh-CN" altLang="en-US" sz="2400">
                <a:solidFill>
                  <a:schemeClr val="dk1"/>
                </a:solidFill>
                <a:latin typeface="汉仪中等线简" charset="-122"/>
                <a:ea typeface="汉仪中等线简" charset="-122"/>
              </a:rPr>
              <a:t>淡季基地闲置带来的成本</a:t>
            </a:r>
          </a:p>
          <a:p>
            <a:pPr algn="ctr"/>
            <a:r>
              <a:rPr lang="zh-CN" altLang="en-US" sz="2400">
                <a:solidFill>
                  <a:schemeClr val="dk1"/>
                </a:solidFill>
                <a:latin typeface="汉仪中等线简" charset="-122"/>
                <a:ea typeface="汉仪中等线简" charset="-122"/>
              </a:rPr>
              <a:t>学校合作的信任程度</a:t>
            </a:r>
          </a:p>
          <a:p>
            <a:pPr algn="ctr"/>
            <a:r>
              <a:rPr lang="zh-CN" altLang="en-US" sz="2400">
                <a:solidFill>
                  <a:schemeClr val="dk1"/>
                </a:solidFill>
                <a:latin typeface="汉仪中等线简" charset="-122"/>
                <a:ea typeface="汉仪中等线简" charset="-122"/>
              </a:rPr>
              <a:t>产品服务的特殊性</a:t>
            </a:r>
          </a:p>
        </p:txBody>
      </p:sp>
      <p:sp>
        <p:nvSpPr>
          <p:cNvPr id="1048642" name="文本框 1"/>
          <p:cNvSpPr txBox="1"/>
          <p:nvPr>
            <p:custDataLst>
              <p:tags r:id="rId25"/>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33"/>
                                        </p:tgtEl>
                                        <p:attrNameLst>
                                          <p:attrName>style.visibility</p:attrName>
                                        </p:attrNameLst>
                                      </p:cBhvr>
                                      <p:to>
                                        <p:strVal val="visible"/>
                                      </p:to>
                                    </p:set>
                                    <p:animEffect transition="in" filter="blinds(horizontal)">
                                      <p:cBhvr>
                                        <p:cTn id="7" dur="500"/>
                                        <p:tgtEl>
                                          <p:spTgt spid="104863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48629"/>
                                        </p:tgtEl>
                                        <p:attrNameLst>
                                          <p:attrName>style.visibility</p:attrName>
                                        </p:attrNameLst>
                                      </p:cBhvr>
                                      <p:to>
                                        <p:strVal val="visible"/>
                                      </p:to>
                                    </p:set>
                                    <p:animEffect transition="in" filter="strips(downLeft)">
                                      <p:cBhvr>
                                        <p:cTn id="12" dur="500"/>
                                        <p:tgtEl>
                                          <p:spTgt spid="104862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48634"/>
                                        </p:tgtEl>
                                        <p:attrNameLst>
                                          <p:attrName>style.visibility</p:attrName>
                                        </p:attrNameLst>
                                      </p:cBhvr>
                                      <p:to>
                                        <p:strVal val="visible"/>
                                      </p:to>
                                    </p:set>
                                    <p:animEffect transition="in" filter="strips(downLeft)">
                                      <p:cBhvr>
                                        <p:cTn id="17" dur="500"/>
                                        <p:tgtEl>
                                          <p:spTgt spid="10486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8638"/>
                                        </p:tgtEl>
                                        <p:attrNameLst>
                                          <p:attrName>style.visibility</p:attrName>
                                        </p:attrNameLst>
                                      </p:cBhvr>
                                      <p:to>
                                        <p:strVal val="visible"/>
                                      </p:to>
                                    </p:set>
                                    <p:animEffect transition="in" filter="wipe(down)">
                                      <p:cBhvr>
                                        <p:cTn id="22" dur="500"/>
                                        <p:tgtEl>
                                          <p:spTgt spid="104863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048630"/>
                                        </p:tgtEl>
                                        <p:attrNameLst>
                                          <p:attrName>style.visibility</p:attrName>
                                        </p:attrNameLst>
                                      </p:cBhvr>
                                      <p:to>
                                        <p:strVal val="visible"/>
                                      </p:to>
                                    </p:set>
                                    <p:animEffect transition="in" filter="strips(downLeft)">
                                      <p:cBhvr>
                                        <p:cTn id="27" dur="500"/>
                                        <p:tgtEl>
                                          <p:spTgt spid="104863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048635"/>
                                        </p:tgtEl>
                                        <p:attrNameLst>
                                          <p:attrName>style.visibility</p:attrName>
                                        </p:attrNameLst>
                                      </p:cBhvr>
                                      <p:to>
                                        <p:strVal val="visible"/>
                                      </p:to>
                                    </p:set>
                                    <p:animEffect transition="in" filter="strips(downLeft)">
                                      <p:cBhvr>
                                        <p:cTn id="32" dur="500"/>
                                        <p:tgtEl>
                                          <p:spTgt spid="10486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48639"/>
                                        </p:tgtEl>
                                        <p:attrNameLst>
                                          <p:attrName>style.visibility</p:attrName>
                                        </p:attrNameLst>
                                      </p:cBhvr>
                                      <p:to>
                                        <p:strVal val="visible"/>
                                      </p:to>
                                    </p:set>
                                    <p:animEffect transition="in" filter="wipe(down)">
                                      <p:cBhvr>
                                        <p:cTn id="37" dur="500"/>
                                        <p:tgtEl>
                                          <p:spTgt spid="104863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1048631"/>
                                        </p:tgtEl>
                                        <p:attrNameLst>
                                          <p:attrName>style.visibility</p:attrName>
                                        </p:attrNameLst>
                                      </p:cBhvr>
                                      <p:to>
                                        <p:strVal val="visible"/>
                                      </p:to>
                                    </p:set>
                                    <p:animEffect transition="in" filter="strips(downLeft)">
                                      <p:cBhvr>
                                        <p:cTn id="42" dur="500"/>
                                        <p:tgtEl>
                                          <p:spTgt spid="104863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1048636"/>
                                        </p:tgtEl>
                                        <p:attrNameLst>
                                          <p:attrName>style.visibility</p:attrName>
                                        </p:attrNameLst>
                                      </p:cBhvr>
                                      <p:to>
                                        <p:strVal val="visible"/>
                                      </p:to>
                                    </p:set>
                                    <p:animEffect transition="in" filter="strips(downLeft)">
                                      <p:cBhvr>
                                        <p:cTn id="47" dur="500"/>
                                        <p:tgtEl>
                                          <p:spTgt spid="10486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48640"/>
                                        </p:tgtEl>
                                        <p:attrNameLst>
                                          <p:attrName>style.visibility</p:attrName>
                                        </p:attrNameLst>
                                      </p:cBhvr>
                                      <p:to>
                                        <p:strVal val="visible"/>
                                      </p:to>
                                    </p:set>
                                    <p:animEffect transition="in" filter="wipe(down)">
                                      <p:cBhvr>
                                        <p:cTn id="52" dur="500"/>
                                        <p:tgtEl>
                                          <p:spTgt spid="1048640"/>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1048632"/>
                                        </p:tgtEl>
                                        <p:attrNameLst>
                                          <p:attrName>style.visibility</p:attrName>
                                        </p:attrNameLst>
                                      </p:cBhvr>
                                      <p:to>
                                        <p:strVal val="visible"/>
                                      </p:to>
                                    </p:set>
                                    <p:animEffect transition="in" filter="strips(downLeft)">
                                      <p:cBhvr>
                                        <p:cTn id="57" dur="500"/>
                                        <p:tgtEl>
                                          <p:spTgt spid="104863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1048637"/>
                                        </p:tgtEl>
                                        <p:attrNameLst>
                                          <p:attrName>style.visibility</p:attrName>
                                        </p:attrNameLst>
                                      </p:cBhvr>
                                      <p:to>
                                        <p:strVal val="visible"/>
                                      </p:to>
                                    </p:set>
                                    <p:animEffect transition="in" filter="strips(downLeft)">
                                      <p:cBhvr>
                                        <p:cTn id="62" dur="500"/>
                                        <p:tgtEl>
                                          <p:spTgt spid="10486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48641"/>
                                        </p:tgtEl>
                                        <p:attrNameLst>
                                          <p:attrName>style.visibility</p:attrName>
                                        </p:attrNameLst>
                                      </p:cBhvr>
                                      <p:to>
                                        <p:strVal val="visible"/>
                                      </p:to>
                                    </p:set>
                                    <p:animEffect transition="in" filter="wipe(down)">
                                      <p:cBhvr>
                                        <p:cTn id="67" dur="500"/>
                                        <p:tgtEl>
                                          <p:spTgt spid="104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9" grpId="0"/>
      <p:bldP spid="1048629" grpId="1"/>
      <p:bldP spid="1048630" grpId="0"/>
      <p:bldP spid="1048630" grpId="1"/>
      <p:bldP spid="1048631" grpId="0"/>
      <p:bldP spid="1048631" grpId="1"/>
      <p:bldP spid="1048632" grpId="0"/>
      <p:bldP spid="1048632" grpId="1"/>
      <p:bldP spid="1048633" grpId="0"/>
      <p:bldP spid="1048633" grpId="1"/>
      <p:bldP spid="1048634" grpId="0"/>
      <p:bldP spid="1048634" grpId="1"/>
      <p:bldP spid="1048635" grpId="0"/>
      <p:bldP spid="1048635" grpId="1"/>
      <p:bldP spid="1048636" grpId="0"/>
      <p:bldP spid="1048636" grpId="1"/>
      <p:bldP spid="1048637" grpId="0"/>
      <p:bldP spid="1048637" grpId="1"/>
      <p:bldP spid="1048638" grpId="0"/>
      <p:bldP spid="1048638" grpId="1"/>
      <p:bldP spid="1048639" grpId="0"/>
      <p:bldP spid="1048639" grpId="1"/>
      <p:bldP spid="1048640" grpId="0"/>
      <p:bldP spid="1048640" grpId="1"/>
      <p:bldP spid="1048641" grpId="0"/>
      <p:bldP spid="104864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图片 6"/>
          <p:cNvPicPr>
            <a:picLocks noChangeAspect="1"/>
          </p:cNvPicPr>
          <p:nvPr>
            <p:custDataLst>
              <p:tags r:id="rId2"/>
            </p:custDataLst>
          </p:nvPr>
        </p:nvPicPr>
        <p:blipFill>
          <a:blip r:embed="rId41"/>
          <a:stretch>
            <a:fillRect/>
          </a:stretch>
        </p:blipFill>
        <p:spPr>
          <a:xfrm>
            <a:off x="0" y="575"/>
            <a:ext cx="12193257" cy="6858119"/>
          </a:xfrm>
          <a:prstGeom prst="rect">
            <a:avLst/>
          </a:prstGeom>
        </p:spPr>
      </p:pic>
      <p:pic>
        <p:nvPicPr>
          <p:cNvPr id="2097167" name="图片 5"/>
          <p:cNvPicPr>
            <a:picLocks noChangeAspect="1"/>
          </p:cNvPicPr>
          <p:nvPr>
            <p:custDataLst>
              <p:tags r:id="rId3"/>
            </p:custDataLst>
          </p:nvPr>
        </p:nvPicPr>
        <p:blipFill>
          <a:blip r:embed="rId42"/>
          <a:srcRect l="-497" b="-970"/>
          <a:stretch>
            <a:fillRect/>
          </a:stretch>
        </p:blipFill>
        <p:spPr>
          <a:xfrm>
            <a:off x="-1033780" y="-673735"/>
            <a:ext cx="13172440" cy="8562340"/>
          </a:xfrm>
          <a:prstGeom prst="rect">
            <a:avLst/>
          </a:prstGeom>
        </p:spPr>
      </p:pic>
      <p:pic>
        <p:nvPicPr>
          <p:cNvPr id="2097168" name="图片 183"/>
          <p:cNvPicPr>
            <a:picLocks noChangeAspect="1"/>
          </p:cNvPicPr>
          <p:nvPr>
            <p:custDataLst>
              <p:tags r:id="rId4"/>
            </p:custDataLst>
          </p:nvPr>
        </p:nvPicPr>
        <p:blipFill>
          <a:blip r:embed="rId43"/>
          <a:srcRect t="-33899" r="-24067"/>
          <a:stretch>
            <a:fillRect/>
          </a:stretch>
        </p:blipFill>
        <p:spPr>
          <a:xfrm>
            <a:off x="0" y="5207000"/>
            <a:ext cx="1730284" cy="1651635"/>
          </a:xfrm>
          <a:prstGeom prst="rect">
            <a:avLst/>
          </a:prstGeom>
        </p:spPr>
      </p:pic>
      <p:sp>
        <p:nvSpPr>
          <p:cNvPr id="1048643" name="文本框 44"/>
          <p:cNvSpPr txBox="1"/>
          <p:nvPr>
            <p:custDataLst>
              <p:tags r:id="rId5"/>
            </p:custDataLst>
          </p:nvPr>
        </p:nvSpPr>
        <p:spPr>
          <a:xfrm>
            <a:off x="567690" y="491490"/>
            <a:ext cx="2011680" cy="645160"/>
          </a:xfrm>
          <a:prstGeom prst="rect">
            <a:avLst/>
          </a:prstGeom>
          <a:noFill/>
        </p:spPr>
        <p:txBody>
          <a:bodyPr wrap="none" rtlCol="0">
            <a:spAutoFit/>
          </a:bodyPr>
          <a:lstStyle/>
          <a:p>
            <a:r>
              <a:rPr lang="zh-CN" altLang="en-US" sz="3600">
                <a:solidFill>
                  <a:schemeClr val="dk1"/>
                </a:solidFill>
                <a:latin typeface="汉仪中等线简" charset="-122"/>
                <a:ea typeface="汉仪中等线简" charset="-122"/>
              </a:rPr>
              <a:t>市场细分</a:t>
            </a:r>
          </a:p>
        </p:txBody>
      </p:sp>
      <p:sp>
        <p:nvSpPr>
          <p:cNvPr id="1048644" name="圆角矩形 57"/>
          <p:cNvSpPr/>
          <p:nvPr>
            <p:custDataLst>
              <p:tags r:id="rId6"/>
            </p:custDataLst>
          </p:nvPr>
        </p:nvSpPr>
        <p:spPr>
          <a:xfrm>
            <a:off x="6777990" y="2129850"/>
            <a:ext cx="4780280" cy="16767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45" name="叶子2"/>
          <p:cNvSpPr/>
          <p:nvPr>
            <p:custDataLst>
              <p:tags r:id="rId7"/>
            </p:custDataLst>
          </p:nvPr>
        </p:nvSpPr>
        <p:spPr bwMode="auto">
          <a:xfrm rot="669225">
            <a:off x="1950085" y="2562860"/>
            <a:ext cx="1010285" cy="1017270"/>
          </a:xfrm>
          <a:custGeom>
            <a:avLst/>
            <a:gdLst>
              <a:gd name="T0" fmla="*/ 90 w 90"/>
              <a:gd name="T1" fmla="*/ 42 h 98"/>
              <a:gd name="T2" fmla="*/ 72 w 90"/>
              <a:gd name="T3" fmla="*/ 0 h 98"/>
              <a:gd name="T4" fmla="*/ 4 w 90"/>
              <a:gd name="T5" fmla="*/ 62 h 98"/>
              <a:gd name="T6" fmla="*/ 0 w 90"/>
              <a:gd name="T7" fmla="*/ 98 h 98"/>
              <a:gd name="T8" fmla="*/ 90 w 90"/>
              <a:gd name="T9" fmla="*/ 42 h 98"/>
            </a:gdLst>
            <a:ahLst/>
            <a:cxnLst>
              <a:cxn ang="0">
                <a:pos x="T0" y="T1"/>
              </a:cxn>
              <a:cxn ang="0">
                <a:pos x="T2" y="T3"/>
              </a:cxn>
              <a:cxn ang="0">
                <a:pos x="T4" y="T5"/>
              </a:cxn>
              <a:cxn ang="0">
                <a:pos x="T6" y="T7"/>
              </a:cxn>
              <a:cxn ang="0">
                <a:pos x="T8" y="T9"/>
              </a:cxn>
            </a:cxnLst>
            <a:rect l="0" t="0" r="r" b="b"/>
            <a:pathLst>
              <a:path w="90" h="98">
                <a:moveTo>
                  <a:pt x="90" y="42"/>
                </a:moveTo>
                <a:cubicBezTo>
                  <a:pt x="85" y="28"/>
                  <a:pt x="79" y="13"/>
                  <a:pt x="72" y="0"/>
                </a:cubicBezTo>
                <a:cubicBezTo>
                  <a:pt x="40" y="18"/>
                  <a:pt x="14" y="40"/>
                  <a:pt x="4" y="62"/>
                </a:cubicBezTo>
                <a:cubicBezTo>
                  <a:pt x="3" y="74"/>
                  <a:pt x="2" y="86"/>
                  <a:pt x="0" y="98"/>
                </a:cubicBezTo>
                <a:cubicBezTo>
                  <a:pt x="26" y="67"/>
                  <a:pt x="58" y="48"/>
                  <a:pt x="90" y="4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46" name="叶子2"/>
          <p:cNvSpPr/>
          <p:nvPr>
            <p:custDataLst>
              <p:tags r:id="rId8"/>
            </p:custDataLst>
          </p:nvPr>
        </p:nvSpPr>
        <p:spPr bwMode="auto">
          <a:xfrm rot="669225">
            <a:off x="1769110" y="3003550"/>
            <a:ext cx="1210945" cy="1225550"/>
          </a:xfrm>
          <a:custGeom>
            <a:avLst/>
            <a:gdLst>
              <a:gd name="T0" fmla="*/ 108 w 108"/>
              <a:gd name="T1" fmla="*/ 46 h 118"/>
              <a:gd name="T2" fmla="*/ 96 w 108"/>
              <a:gd name="T3" fmla="*/ 0 h 118"/>
              <a:gd name="T4" fmla="*/ 5 w 108"/>
              <a:gd name="T5" fmla="*/ 64 h 118"/>
              <a:gd name="T6" fmla="*/ 4 w 108"/>
              <a:gd name="T7" fmla="*/ 70 h 118"/>
              <a:gd name="T8" fmla="*/ 0 w 108"/>
              <a:gd name="T9" fmla="*/ 118 h 118"/>
              <a:gd name="T10" fmla="*/ 108 w 108"/>
              <a:gd name="T11" fmla="*/ 46 h 118"/>
            </a:gdLst>
            <a:ahLst/>
            <a:cxnLst>
              <a:cxn ang="0">
                <a:pos x="T0" y="T1"/>
              </a:cxn>
              <a:cxn ang="0">
                <a:pos x="T2" y="T3"/>
              </a:cxn>
              <a:cxn ang="0">
                <a:pos x="T4" y="T5"/>
              </a:cxn>
              <a:cxn ang="0">
                <a:pos x="T6" y="T7"/>
              </a:cxn>
              <a:cxn ang="0">
                <a:pos x="T8" y="T9"/>
              </a:cxn>
              <a:cxn ang="0">
                <a:pos x="T10" y="T11"/>
              </a:cxn>
            </a:cxnLst>
            <a:rect l="0" t="0" r="r" b="b"/>
            <a:pathLst>
              <a:path w="108" h="118">
                <a:moveTo>
                  <a:pt x="108" y="46"/>
                </a:moveTo>
                <a:cubicBezTo>
                  <a:pt x="106" y="31"/>
                  <a:pt x="102" y="15"/>
                  <a:pt x="96" y="0"/>
                </a:cubicBezTo>
                <a:cubicBezTo>
                  <a:pt x="63" y="9"/>
                  <a:pt x="29" y="31"/>
                  <a:pt x="5" y="64"/>
                </a:cubicBezTo>
                <a:cubicBezTo>
                  <a:pt x="5" y="66"/>
                  <a:pt x="5" y="68"/>
                  <a:pt x="4" y="70"/>
                </a:cubicBezTo>
                <a:cubicBezTo>
                  <a:pt x="3" y="86"/>
                  <a:pt x="1" y="102"/>
                  <a:pt x="0" y="118"/>
                </a:cubicBezTo>
                <a:cubicBezTo>
                  <a:pt x="31" y="78"/>
                  <a:pt x="71" y="53"/>
                  <a:pt x="108" y="46"/>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47" name="叶子2"/>
          <p:cNvSpPr/>
          <p:nvPr>
            <p:custDataLst>
              <p:tags r:id="rId9"/>
            </p:custDataLst>
          </p:nvPr>
        </p:nvSpPr>
        <p:spPr bwMode="auto">
          <a:xfrm rot="669225">
            <a:off x="2096135" y="2193925"/>
            <a:ext cx="750570" cy="902335"/>
          </a:xfrm>
          <a:custGeom>
            <a:avLst/>
            <a:gdLst>
              <a:gd name="T0" fmla="*/ 67 w 67"/>
              <a:gd name="T1" fmla="*/ 34 h 87"/>
              <a:gd name="T2" fmla="*/ 47 w 67"/>
              <a:gd name="T3" fmla="*/ 0 h 87"/>
              <a:gd name="T4" fmla="*/ 1 w 67"/>
              <a:gd name="T5" fmla="*/ 43 h 87"/>
              <a:gd name="T6" fmla="*/ 0 w 67"/>
              <a:gd name="T7" fmla="*/ 87 h 87"/>
              <a:gd name="T8" fmla="*/ 67 w 67"/>
              <a:gd name="T9" fmla="*/ 34 h 87"/>
            </a:gdLst>
            <a:ahLst/>
            <a:cxnLst>
              <a:cxn ang="0">
                <a:pos x="T0" y="T1"/>
              </a:cxn>
              <a:cxn ang="0">
                <a:pos x="T2" y="T3"/>
              </a:cxn>
              <a:cxn ang="0">
                <a:pos x="T4" y="T5"/>
              </a:cxn>
              <a:cxn ang="0">
                <a:pos x="T6" y="T7"/>
              </a:cxn>
              <a:cxn ang="0">
                <a:pos x="T8" y="T9"/>
              </a:cxn>
            </a:cxnLst>
            <a:rect l="0" t="0" r="r" b="b"/>
            <a:pathLst>
              <a:path w="67" h="87">
                <a:moveTo>
                  <a:pt x="67" y="34"/>
                </a:moveTo>
                <a:cubicBezTo>
                  <a:pt x="61" y="22"/>
                  <a:pt x="54" y="11"/>
                  <a:pt x="47" y="0"/>
                </a:cubicBezTo>
                <a:cubicBezTo>
                  <a:pt x="28" y="10"/>
                  <a:pt x="11" y="25"/>
                  <a:pt x="1" y="43"/>
                </a:cubicBezTo>
                <a:cubicBezTo>
                  <a:pt x="2" y="58"/>
                  <a:pt x="1" y="72"/>
                  <a:pt x="0" y="87"/>
                </a:cubicBezTo>
                <a:cubicBezTo>
                  <a:pt x="14" y="68"/>
                  <a:pt x="38" y="49"/>
                  <a:pt x="67" y="34"/>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48" name="叶子2"/>
          <p:cNvSpPr/>
          <p:nvPr>
            <p:custDataLst>
              <p:tags r:id="rId10"/>
            </p:custDataLst>
          </p:nvPr>
        </p:nvSpPr>
        <p:spPr bwMode="auto">
          <a:xfrm rot="669225">
            <a:off x="1654810" y="3487420"/>
            <a:ext cx="1278890" cy="1235710"/>
          </a:xfrm>
          <a:custGeom>
            <a:avLst/>
            <a:gdLst>
              <a:gd name="T0" fmla="*/ 111 w 114"/>
              <a:gd name="T1" fmla="*/ 61 h 119"/>
              <a:gd name="T2" fmla="*/ 109 w 114"/>
              <a:gd name="T3" fmla="*/ 0 h 119"/>
              <a:gd name="T4" fmla="*/ 0 w 114"/>
              <a:gd name="T5" fmla="*/ 81 h 119"/>
              <a:gd name="T6" fmla="*/ 0 w 114"/>
              <a:gd name="T7" fmla="*/ 119 h 119"/>
              <a:gd name="T8" fmla="*/ 111 w 114"/>
              <a:gd name="T9" fmla="*/ 61 h 119"/>
            </a:gdLst>
            <a:ahLst/>
            <a:cxnLst>
              <a:cxn ang="0">
                <a:pos x="T0" y="T1"/>
              </a:cxn>
              <a:cxn ang="0">
                <a:pos x="T2" y="T3"/>
              </a:cxn>
              <a:cxn ang="0">
                <a:pos x="T4" y="T5"/>
              </a:cxn>
              <a:cxn ang="0">
                <a:pos x="T6" y="T7"/>
              </a:cxn>
              <a:cxn ang="0">
                <a:pos x="T8" y="T9"/>
              </a:cxn>
            </a:cxnLst>
            <a:rect l="0" t="0" r="r" b="b"/>
            <a:pathLst>
              <a:path w="114" h="119">
                <a:moveTo>
                  <a:pt x="111" y="61"/>
                </a:moveTo>
                <a:cubicBezTo>
                  <a:pt x="114" y="41"/>
                  <a:pt x="113" y="21"/>
                  <a:pt x="109" y="0"/>
                </a:cubicBezTo>
                <a:cubicBezTo>
                  <a:pt x="71" y="9"/>
                  <a:pt x="30" y="38"/>
                  <a:pt x="0" y="81"/>
                </a:cubicBezTo>
                <a:cubicBezTo>
                  <a:pt x="0" y="93"/>
                  <a:pt x="0" y="106"/>
                  <a:pt x="0" y="119"/>
                </a:cubicBezTo>
                <a:cubicBezTo>
                  <a:pt x="30" y="83"/>
                  <a:pt x="71" y="64"/>
                  <a:pt x="111" y="6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49" name="叶子2"/>
          <p:cNvSpPr/>
          <p:nvPr>
            <p:custDataLst>
              <p:tags r:id="rId11"/>
            </p:custDataLst>
          </p:nvPr>
        </p:nvSpPr>
        <p:spPr bwMode="auto">
          <a:xfrm rot="669225">
            <a:off x="2115820" y="1770380"/>
            <a:ext cx="605155" cy="788670"/>
          </a:xfrm>
          <a:custGeom>
            <a:avLst/>
            <a:gdLst>
              <a:gd name="T0" fmla="*/ 0 w 54"/>
              <a:gd name="T1" fmla="*/ 29 h 76"/>
              <a:gd name="T2" fmla="*/ 5 w 54"/>
              <a:gd name="T3" fmla="*/ 54 h 76"/>
              <a:gd name="T4" fmla="*/ 8 w 54"/>
              <a:gd name="T5" fmla="*/ 76 h 76"/>
              <a:gd name="T6" fmla="*/ 54 w 54"/>
              <a:gd name="T7" fmla="*/ 38 h 76"/>
              <a:gd name="T8" fmla="*/ 24 w 54"/>
              <a:gd name="T9" fmla="*/ 0 h 76"/>
              <a:gd name="T10" fmla="*/ 0 w 54"/>
              <a:gd name="T11" fmla="*/ 29 h 76"/>
            </a:gdLst>
            <a:ahLst/>
            <a:cxnLst>
              <a:cxn ang="0">
                <a:pos x="T0" y="T1"/>
              </a:cxn>
              <a:cxn ang="0">
                <a:pos x="T2" y="T3"/>
              </a:cxn>
              <a:cxn ang="0">
                <a:pos x="T4" y="T5"/>
              </a:cxn>
              <a:cxn ang="0">
                <a:pos x="T6" y="T7"/>
              </a:cxn>
              <a:cxn ang="0">
                <a:pos x="T8" y="T9"/>
              </a:cxn>
              <a:cxn ang="0">
                <a:pos x="T10" y="T11"/>
              </a:cxn>
            </a:cxnLst>
            <a:rect l="0" t="0" r="r" b="b"/>
            <a:pathLst>
              <a:path w="54" h="76">
                <a:moveTo>
                  <a:pt x="0" y="29"/>
                </a:moveTo>
                <a:cubicBezTo>
                  <a:pt x="2" y="37"/>
                  <a:pt x="4" y="46"/>
                  <a:pt x="5" y="54"/>
                </a:cubicBezTo>
                <a:cubicBezTo>
                  <a:pt x="7" y="62"/>
                  <a:pt x="8" y="69"/>
                  <a:pt x="8" y="76"/>
                </a:cubicBezTo>
                <a:cubicBezTo>
                  <a:pt x="19" y="60"/>
                  <a:pt x="35" y="47"/>
                  <a:pt x="54" y="38"/>
                </a:cubicBezTo>
                <a:cubicBezTo>
                  <a:pt x="45" y="24"/>
                  <a:pt x="35" y="11"/>
                  <a:pt x="24" y="0"/>
                </a:cubicBezTo>
                <a:cubicBezTo>
                  <a:pt x="13" y="8"/>
                  <a:pt x="5" y="18"/>
                  <a:pt x="0" y="29"/>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0" name="叶子2"/>
          <p:cNvSpPr/>
          <p:nvPr>
            <p:custDataLst>
              <p:tags r:id="rId12"/>
            </p:custDataLst>
          </p:nvPr>
        </p:nvSpPr>
        <p:spPr bwMode="auto">
          <a:xfrm rot="669225">
            <a:off x="1609725" y="4638040"/>
            <a:ext cx="965200" cy="508635"/>
          </a:xfrm>
          <a:custGeom>
            <a:avLst/>
            <a:gdLst>
              <a:gd name="T0" fmla="*/ 86 w 86"/>
              <a:gd name="T1" fmla="*/ 0 h 49"/>
              <a:gd name="T2" fmla="*/ 0 w 86"/>
              <a:gd name="T3" fmla="*/ 49 h 49"/>
              <a:gd name="T4" fmla="*/ 63 w 86"/>
              <a:gd name="T5" fmla="*/ 38 h 49"/>
              <a:gd name="T6" fmla="*/ 86 w 86"/>
              <a:gd name="T7" fmla="*/ 0 h 49"/>
            </a:gdLst>
            <a:ahLst/>
            <a:cxnLst>
              <a:cxn ang="0">
                <a:pos x="T0" y="T1"/>
              </a:cxn>
              <a:cxn ang="0">
                <a:pos x="T2" y="T3"/>
              </a:cxn>
              <a:cxn ang="0">
                <a:pos x="T4" y="T5"/>
              </a:cxn>
              <a:cxn ang="0">
                <a:pos x="T6" y="T7"/>
              </a:cxn>
            </a:cxnLst>
            <a:rect l="0" t="0" r="r" b="b"/>
            <a:pathLst>
              <a:path w="86" h="49">
                <a:moveTo>
                  <a:pt x="86" y="0"/>
                </a:moveTo>
                <a:cubicBezTo>
                  <a:pt x="54" y="7"/>
                  <a:pt x="24" y="23"/>
                  <a:pt x="0" y="49"/>
                </a:cubicBezTo>
                <a:cubicBezTo>
                  <a:pt x="20" y="37"/>
                  <a:pt x="43" y="34"/>
                  <a:pt x="63" y="38"/>
                </a:cubicBezTo>
                <a:cubicBezTo>
                  <a:pt x="71" y="28"/>
                  <a:pt x="79" y="16"/>
                  <a:pt x="86"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1" name="叶子2"/>
          <p:cNvSpPr/>
          <p:nvPr>
            <p:custDataLst>
              <p:tags r:id="rId13"/>
            </p:custDataLst>
          </p:nvPr>
        </p:nvSpPr>
        <p:spPr bwMode="auto">
          <a:xfrm rot="669225">
            <a:off x="1557020" y="4118610"/>
            <a:ext cx="1233805" cy="996950"/>
          </a:xfrm>
          <a:custGeom>
            <a:avLst/>
            <a:gdLst>
              <a:gd name="T0" fmla="*/ 0 w 110"/>
              <a:gd name="T1" fmla="*/ 65 h 96"/>
              <a:gd name="T2" fmla="*/ 4 w 110"/>
              <a:gd name="T3" fmla="*/ 90 h 96"/>
              <a:gd name="T4" fmla="*/ 5 w 110"/>
              <a:gd name="T5" fmla="*/ 96 h 96"/>
              <a:gd name="T6" fmla="*/ 97 w 110"/>
              <a:gd name="T7" fmla="*/ 48 h 96"/>
              <a:gd name="T8" fmla="*/ 106 w 110"/>
              <a:gd name="T9" fmla="*/ 23 h 96"/>
              <a:gd name="T10" fmla="*/ 110 w 110"/>
              <a:gd name="T11" fmla="*/ 0 h 96"/>
              <a:gd name="T12" fmla="*/ 0 w 110"/>
              <a:gd name="T13" fmla="*/ 65 h 96"/>
            </a:gdLst>
            <a:ahLst/>
            <a:cxnLst>
              <a:cxn ang="0">
                <a:pos x="T0" y="T1"/>
              </a:cxn>
              <a:cxn ang="0">
                <a:pos x="T2" y="T3"/>
              </a:cxn>
              <a:cxn ang="0">
                <a:pos x="T4" y="T5"/>
              </a:cxn>
              <a:cxn ang="0">
                <a:pos x="T6" y="T7"/>
              </a:cxn>
              <a:cxn ang="0">
                <a:pos x="T8" y="T9"/>
              </a:cxn>
              <a:cxn ang="0">
                <a:pos x="T10" y="T11"/>
              </a:cxn>
              <a:cxn ang="0">
                <a:pos x="T12" y="T13"/>
              </a:cxn>
            </a:cxnLst>
            <a:rect l="0" t="0" r="r" b="b"/>
            <a:pathLst>
              <a:path w="110" h="96">
                <a:moveTo>
                  <a:pt x="0" y="65"/>
                </a:moveTo>
                <a:cubicBezTo>
                  <a:pt x="1" y="74"/>
                  <a:pt x="2" y="82"/>
                  <a:pt x="4" y="90"/>
                </a:cubicBezTo>
                <a:cubicBezTo>
                  <a:pt x="4" y="92"/>
                  <a:pt x="4" y="94"/>
                  <a:pt x="5" y="96"/>
                </a:cubicBezTo>
                <a:cubicBezTo>
                  <a:pt x="31" y="69"/>
                  <a:pt x="64" y="54"/>
                  <a:pt x="97" y="48"/>
                </a:cubicBezTo>
                <a:cubicBezTo>
                  <a:pt x="100" y="40"/>
                  <a:pt x="103" y="32"/>
                  <a:pt x="106" y="23"/>
                </a:cubicBezTo>
                <a:cubicBezTo>
                  <a:pt x="108" y="15"/>
                  <a:pt x="109" y="7"/>
                  <a:pt x="110" y="0"/>
                </a:cubicBezTo>
                <a:cubicBezTo>
                  <a:pt x="69" y="5"/>
                  <a:pt x="27" y="28"/>
                  <a:pt x="0" y="65"/>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2" name="叶子2"/>
          <p:cNvSpPr/>
          <p:nvPr>
            <p:custDataLst>
              <p:tags r:id="rId14"/>
            </p:custDataLst>
          </p:nvPr>
        </p:nvSpPr>
        <p:spPr bwMode="auto">
          <a:xfrm rot="669225">
            <a:off x="1527810" y="4991100"/>
            <a:ext cx="718185" cy="341630"/>
          </a:xfrm>
          <a:custGeom>
            <a:avLst/>
            <a:gdLst>
              <a:gd name="T0" fmla="*/ 0 w 64"/>
              <a:gd name="T1" fmla="*/ 21 h 33"/>
              <a:gd name="T2" fmla="*/ 5 w 64"/>
              <a:gd name="T3" fmla="*/ 33 h 33"/>
              <a:gd name="T4" fmla="*/ 64 w 64"/>
              <a:gd name="T5" fmla="*/ 2 h 33"/>
              <a:gd name="T6" fmla="*/ 0 w 64"/>
              <a:gd name="T7" fmla="*/ 21 h 33"/>
            </a:gdLst>
            <a:ahLst/>
            <a:cxnLst>
              <a:cxn ang="0">
                <a:pos x="T0" y="T1"/>
              </a:cxn>
              <a:cxn ang="0">
                <a:pos x="T2" y="T3"/>
              </a:cxn>
              <a:cxn ang="0">
                <a:pos x="T4" y="T5"/>
              </a:cxn>
              <a:cxn ang="0">
                <a:pos x="T6" y="T7"/>
              </a:cxn>
            </a:cxnLst>
            <a:rect l="0" t="0" r="r" b="b"/>
            <a:pathLst>
              <a:path w="64" h="33">
                <a:moveTo>
                  <a:pt x="0" y="21"/>
                </a:moveTo>
                <a:cubicBezTo>
                  <a:pt x="2" y="25"/>
                  <a:pt x="3" y="29"/>
                  <a:pt x="5" y="33"/>
                </a:cubicBezTo>
                <a:cubicBezTo>
                  <a:pt x="16" y="33"/>
                  <a:pt x="41" y="28"/>
                  <a:pt x="64" y="2"/>
                </a:cubicBezTo>
                <a:cubicBezTo>
                  <a:pt x="42" y="0"/>
                  <a:pt x="19" y="6"/>
                  <a:pt x="0" y="2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3" name="叶子2"/>
          <p:cNvSpPr/>
          <p:nvPr>
            <p:custDataLst>
              <p:tags r:id="rId15"/>
            </p:custDataLst>
          </p:nvPr>
        </p:nvSpPr>
        <p:spPr bwMode="auto">
          <a:xfrm rot="669225">
            <a:off x="1983740" y="1424940"/>
            <a:ext cx="481965" cy="561975"/>
          </a:xfrm>
          <a:custGeom>
            <a:avLst/>
            <a:gdLst>
              <a:gd name="T0" fmla="*/ 1 w 43"/>
              <a:gd name="T1" fmla="*/ 12 h 54"/>
              <a:gd name="T2" fmla="*/ 0 w 43"/>
              <a:gd name="T3" fmla="*/ 11 h 54"/>
              <a:gd name="T4" fmla="*/ 19 w 43"/>
              <a:gd name="T5" fmla="*/ 54 h 54"/>
              <a:gd name="T6" fmla="*/ 43 w 43"/>
              <a:gd name="T7" fmla="*/ 28 h 54"/>
              <a:gd name="T8" fmla="*/ 14 w 43"/>
              <a:gd name="T9" fmla="*/ 0 h 54"/>
              <a:gd name="T10" fmla="*/ 1 w 43"/>
              <a:gd name="T11" fmla="*/ 12 h 54"/>
            </a:gdLst>
            <a:ahLst/>
            <a:cxnLst>
              <a:cxn ang="0">
                <a:pos x="T0" y="T1"/>
              </a:cxn>
              <a:cxn ang="0">
                <a:pos x="T2" y="T3"/>
              </a:cxn>
              <a:cxn ang="0">
                <a:pos x="T4" y="T5"/>
              </a:cxn>
              <a:cxn ang="0">
                <a:pos x="T6" y="T7"/>
              </a:cxn>
              <a:cxn ang="0">
                <a:pos x="T8" y="T9"/>
              </a:cxn>
              <a:cxn ang="0">
                <a:pos x="T10" y="T11"/>
              </a:cxn>
            </a:cxnLst>
            <a:rect l="0" t="0" r="r" b="b"/>
            <a:pathLst>
              <a:path w="43" h="54">
                <a:moveTo>
                  <a:pt x="1" y="12"/>
                </a:moveTo>
                <a:cubicBezTo>
                  <a:pt x="0" y="11"/>
                  <a:pt x="0" y="11"/>
                  <a:pt x="0" y="11"/>
                </a:cubicBezTo>
                <a:cubicBezTo>
                  <a:pt x="8" y="24"/>
                  <a:pt x="14" y="39"/>
                  <a:pt x="19" y="54"/>
                </a:cubicBezTo>
                <a:cubicBezTo>
                  <a:pt x="24" y="44"/>
                  <a:pt x="33" y="35"/>
                  <a:pt x="43" y="28"/>
                </a:cubicBezTo>
                <a:cubicBezTo>
                  <a:pt x="34" y="18"/>
                  <a:pt x="25" y="8"/>
                  <a:pt x="14" y="0"/>
                </a:cubicBezTo>
                <a:cubicBezTo>
                  <a:pt x="9" y="3"/>
                  <a:pt x="5" y="7"/>
                  <a:pt x="1" y="1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4" name="叶子2"/>
          <p:cNvSpPr/>
          <p:nvPr>
            <p:custDataLst>
              <p:tags r:id="rId16"/>
            </p:custDataLst>
          </p:nvPr>
        </p:nvSpPr>
        <p:spPr bwMode="auto">
          <a:xfrm rot="669225">
            <a:off x="1665605" y="1044575"/>
            <a:ext cx="560705" cy="436880"/>
          </a:xfrm>
          <a:custGeom>
            <a:avLst/>
            <a:gdLst>
              <a:gd name="T0" fmla="*/ 50 w 50"/>
              <a:gd name="T1" fmla="*/ 30 h 42"/>
              <a:gd name="T2" fmla="*/ 0 w 50"/>
              <a:gd name="T3" fmla="*/ 0 h 42"/>
              <a:gd name="T4" fmla="*/ 36 w 50"/>
              <a:gd name="T5" fmla="*/ 42 h 42"/>
              <a:gd name="T6" fmla="*/ 50 w 50"/>
              <a:gd name="T7" fmla="*/ 30 h 42"/>
            </a:gdLst>
            <a:ahLst/>
            <a:cxnLst>
              <a:cxn ang="0">
                <a:pos x="T0" y="T1"/>
              </a:cxn>
              <a:cxn ang="0">
                <a:pos x="T2" y="T3"/>
              </a:cxn>
              <a:cxn ang="0">
                <a:pos x="T4" y="T5"/>
              </a:cxn>
              <a:cxn ang="0">
                <a:pos x="T6" y="T7"/>
              </a:cxn>
            </a:cxnLst>
            <a:rect l="0" t="0" r="r" b="b"/>
            <a:pathLst>
              <a:path w="50" h="42">
                <a:moveTo>
                  <a:pt x="50" y="30"/>
                </a:moveTo>
                <a:cubicBezTo>
                  <a:pt x="34" y="18"/>
                  <a:pt x="18" y="7"/>
                  <a:pt x="0" y="0"/>
                </a:cubicBezTo>
                <a:cubicBezTo>
                  <a:pt x="15" y="12"/>
                  <a:pt x="27" y="26"/>
                  <a:pt x="36" y="42"/>
                </a:cubicBezTo>
                <a:cubicBezTo>
                  <a:pt x="40" y="37"/>
                  <a:pt x="45" y="33"/>
                  <a:pt x="50" y="3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5" name="叶子2"/>
          <p:cNvSpPr/>
          <p:nvPr>
            <p:custDataLst>
              <p:tags r:id="rId17"/>
            </p:custDataLst>
          </p:nvPr>
        </p:nvSpPr>
        <p:spPr bwMode="auto">
          <a:xfrm rot="669225">
            <a:off x="1482725" y="1545590"/>
            <a:ext cx="683895" cy="965835"/>
          </a:xfrm>
          <a:custGeom>
            <a:avLst/>
            <a:gdLst>
              <a:gd name="T0" fmla="*/ 61 w 61"/>
              <a:gd name="T1" fmla="*/ 93 h 93"/>
              <a:gd name="T2" fmla="*/ 59 w 61"/>
              <a:gd name="T3" fmla="*/ 66 h 93"/>
              <a:gd name="T4" fmla="*/ 56 w 61"/>
              <a:gd name="T5" fmla="*/ 48 h 93"/>
              <a:gd name="T6" fmla="*/ 10 w 61"/>
              <a:gd name="T7" fmla="*/ 0 h 93"/>
              <a:gd name="T8" fmla="*/ 0 w 61"/>
              <a:gd name="T9" fmla="*/ 38 h 93"/>
              <a:gd name="T10" fmla="*/ 61 w 61"/>
              <a:gd name="T11" fmla="*/ 93 h 93"/>
            </a:gdLst>
            <a:ahLst/>
            <a:cxnLst>
              <a:cxn ang="0">
                <a:pos x="T0" y="T1"/>
              </a:cxn>
              <a:cxn ang="0">
                <a:pos x="T2" y="T3"/>
              </a:cxn>
              <a:cxn ang="0">
                <a:pos x="T4" y="T5"/>
              </a:cxn>
              <a:cxn ang="0">
                <a:pos x="T6" y="T7"/>
              </a:cxn>
              <a:cxn ang="0">
                <a:pos x="T8" y="T9"/>
              </a:cxn>
              <a:cxn ang="0">
                <a:pos x="T10" y="T11"/>
              </a:cxn>
            </a:cxnLst>
            <a:rect l="0" t="0" r="r" b="b"/>
            <a:pathLst>
              <a:path w="61" h="93">
                <a:moveTo>
                  <a:pt x="61" y="93"/>
                </a:moveTo>
                <a:cubicBezTo>
                  <a:pt x="61" y="84"/>
                  <a:pt x="61" y="75"/>
                  <a:pt x="59" y="66"/>
                </a:cubicBezTo>
                <a:cubicBezTo>
                  <a:pt x="59" y="60"/>
                  <a:pt x="58" y="54"/>
                  <a:pt x="56" y="48"/>
                </a:cubicBezTo>
                <a:cubicBezTo>
                  <a:pt x="50" y="29"/>
                  <a:pt x="33" y="12"/>
                  <a:pt x="10" y="0"/>
                </a:cubicBezTo>
                <a:cubicBezTo>
                  <a:pt x="9" y="11"/>
                  <a:pt x="6" y="23"/>
                  <a:pt x="0" y="38"/>
                </a:cubicBezTo>
                <a:cubicBezTo>
                  <a:pt x="28" y="50"/>
                  <a:pt x="50" y="69"/>
                  <a:pt x="61" y="9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6" name="叶子2"/>
          <p:cNvSpPr/>
          <p:nvPr>
            <p:custDataLst>
              <p:tags r:id="rId18"/>
            </p:custDataLst>
          </p:nvPr>
        </p:nvSpPr>
        <p:spPr bwMode="auto">
          <a:xfrm rot="669225">
            <a:off x="1192530" y="1914525"/>
            <a:ext cx="875665" cy="1142365"/>
          </a:xfrm>
          <a:custGeom>
            <a:avLst/>
            <a:gdLst>
              <a:gd name="T0" fmla="*/ 74 w 78"/>
              <a:gd name="T1" fmla="*/ 110 h 110"/>
              <a:gd name="T2" fmla="*/ 78 w 78"/>
              <a:gd name="T3" fmla="*/ 66 h 110"/>
              <a:gd name="T4" fmla="*/ 17 w 78"/>
              <a:gd name="T5" fmla="*/ 0 h 110"/>
              <a:gd name="T6" fmla="*/ 0 w 78"/>
              <a:gd name="T7" fmla="*/ 37 h 110"/>
              <a:gd name="T8" fmla="*/ 74 w 78"/>
              <a:gd name="T9" fmla="*/ 110 h 110"/>
            </a:gdLst>
            <a:ahLst/>
            <a:cxnLst>
              <a:cxn ang="0">
                <a:pos x="T0" y="T1"/>
              </a:cxn>
              <a:cxn ang="0">
                <a:pos x="T2" y="T3"/>
              </a:cxn>
              <a:cxn ang="0">
                <a:pos x="T4" y="T5"/>
              </a:cxn>
              <a:cxn ang="0">
                <a:pos x="T6" y="T7"/>
              </a:cxn>
              <a:cxn ang="0">
                <a:pos x="T8" y="T9"/>
              </a:cxn>
            </a:cxnLst>
            <a:rect l="0" t="0" r="r" b="b"/>
            <a:pathLst>
              <a:path w="78" h="110">
                <a:moveTo>
                  <a:pt x="74" y="110"/>
                </a:moveTo>
                <a:cubicBezTo>
                  <a:pt x="76" y="95"/>
                  <a:pt x="78" y="81"/>
                  <a:pt x="78" y="66"/>
                </a:cubicBezTo>
                <a:cubicBezTo>
                  <a:pt x="72" y="39"/>
                  <a:pt x="48" y="15"/>
                  <a:pt x="17" y="0"/>
                </a:cubicBezTo>
                <a:cubicBezTo>
                  <a:pt x="13" y="12"/>
                  <a:pt x="7" y="24"/>
                  <a:pt x="0" y="37"/>
                </a:cubicBezTo>
                <a:cubicBezTo>
                  <a:pt x="35" y="59"/>
                  <a:pt x="63" y="85"/>
                  <a:pt x="74" y="11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7" name="叶子2"/>
          <p:cNvSpPr/>
          <p:nvPr>
            <p:custDataLst>
              <p:tags r:id="rId19"/>
            </p:custDataLst>
          </p:nvPr>
        </p:nvSpPr>
        <p:spPr bwMode="auto">
          <a:xfrm rot="669225">
            <a:off x="479425" y="2709545"/>
            <a:ext cx="1268095" cy="1255395"/>
          </a:xfrm>
          <a:custGeom>
            <a:avLst/>
            <a:gdLst>
              <a:gd name="T0" fmla="*/ 16 w 113"/>
              <a:gd name="T1" fmla="*/ 0 h 121"/>
              <a:gd name="T2" fmla="*/ 0 w 113"/>
              <a:gd name="T3" fmla="*/ 32 h 121"/>
              <a:gd name="T4" fmla="*/ 108 w 113"/>
              <a:gd name="T5" fmla="*/ 121 h 121"/>
              <a:gd name="T6" fmla="*/ 113 w 113"/>
              <a:gd name="T7" fmla="*/ 80 h 121"/>
              <a:gd name="T8" fmla="*/ 16 w 113"/>
              <a:gd name="T9" fmla="*/ 0 h 121"/>
            </a:gdLst>
            <a:ahLst/>
            <a:cxnLst>
              <a:cxn ang="0">
                <a:pos x="T0" y="T1"/>
              </a:cxn>
              <a:cxn ang="0">
                <a:pos x="T2" y="T3"/>
              </a:cxn>
              <a:cxn ang="0">
                <a:pos x="T4" y="T5"/>
              </a:cxn>
              <a:cxn ang="0">
                <a:pos x="T6" y="T7"/>
              </a:cxn>
              <a:cxn ang="0">
                <a:pos x="T8" y="T9"/>
              </a:cxn>
            </a:cxnLst>
            <a:rect l="0" t="0" r="r" b="b"/>
            <a:pathLst>
              <a:path w="113" h="121">
                <a:moveTo>
                  <a:pt x="16" y="0"/>
                </a:moveTo>
                <a:cubicBezTo>
                  <a:pt x="9" y="10"/>
                  <a:pt x="4" y="21"/>
                  <a:pt x="0" y="32"/>
                </a:cubicBezTo>
                <a:cubicBezTo>
                  <a:pt x="42" y="43"/>
                  <a:pt x="82" y="75"/>
                  <a:pt x="108" y="121"/>
                </a:cubicBezTo>
                <a:cubicBezTo>
                  <a:pt x="110" y="107"/>
                  <a:pt x="112" y="94"/>
                  <a:pt x="113" y="80"/>
                </a:cubicBezTo>
                <a:cubicBezTo>
                  <a:pt x="93" y="40"/>
                  <a:pt x="56" y="12"/>
                  <a:pt x="16"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8" name="叶子2"/>
          <p:cNvSpPr/>
          <p:nvPr>
            <p:custDataLst>
              <p:tags r:id="rId20"/>
            </p:custDataLst>
          </p:nvPr>
        </p:nvSpPr>
        <p:spPr bwMode="auto">
          <a:xfrm rot="669225">
            <a:off x="1675765" y="1254760"/>
            <a:ext cx="494030" cy="675640"/>
          </a:xfrm>
          <a:custGeom>
            <a:avLst/>
            <a:gdLst>
              <a:gd name="T0" fmla="*/ 0 w 44"/>
              <a:gd name="T1" fmla="*/ 0 h 65"/>
              <a:gd name="T2" fmla="*/ 1 w 44"/>
              <a:gd name="T3" fmla="*/ 28 h 65"/>
              <a:gd name="T4" fmla="*/ 44 w 44"/>
              <a:gd name="T5" fmla="*/ 65 h 65"/>
              <a:gd name="T6" fmla="*/ 22 w 44"/>
              <a:gd name="T7" fmla="*/ 12 h 65"/>
              <a:gd name="T8" fmla="*/ 0 w 44"/>
              <a:gd name="T9" fmla="*/ 0 h 65"/>
            </a:gdLst>
            <a:ahLst/>
            <a:cxnLst>
              <a:cxn ang="0">
                <a:pos x="T0" y="T1"/>
              </a:cxn>
              <a:cxn ang="0">
                <a:pos x="T2" y="T3"/>
              </a:cxn>
              <a:cxn ang="0">
                <a:pos x="T4" y="T5"/>
              </a:cxn>
              <a:cxn ang="0">
                <a:pos x="T6" y="T7"/>
              </a:cxn>
              <a:cxn ang="0">
                <a:pos x="T8" y="T9"/>
              </a:cxn>
            </a:cxnLst>
            <a:rect l="0" t="0" r="r" b="b"/>
            <a:pathLst>
              <a:path w="44" h="65">
                <a:moveTo>
                  <a:pt x="0" y="0"/>
                </a:moveTo>
                <a:cubicBezTo>
                  <a:pt x="1" y="7"/>
                  <a:pt x="2" y="17"/>
                  <a:pt x="1" y="28"/>
                </a:cubicBezTo>
                <a:cubicBezTo>
                  <a:pt x="19" y="38"/>
                  <a:pt x="35" y="50"/>
                  <a:pt x="44" y="65"/>
                </a:cubicBezTo>
                <a:cubicBezTo>
                  <a:pt x="39" y="46"/>
                  <a:pt x="32" y="28"/>
                  <a:pt x="22" y="12"/>
                </a:cubicBezTo>
                <a:cubicBezTo>
                  <a:pt x="16" y="6"/>
                  <a:pt x="8" y="2"/>
                  <a:pt x="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59" name="叶子2"/>
          <p:cNvSpPr/>
          <p:nvPr>
            <p:custDataLst>
              <p:tags r:id="rId21"/>
            </p:custDataLst>
          </p:nvPr>
        </p:nvSpPr>
        <p:spPr bwMode="auto">
          <a:xfrm rot="669225">
            <a:off x="291465" y="3028315"/>
            <a:ext cx="1312545" cy="1309370"/>
          </a:xfrm>
          <a:custGeom>
            <a:avLst/>
            <a:gdLst>
              <a:gd name="T0" fmla="*/ 10 w 117"/>
              <a:gd name="T1" fmla="*/ 0 h 126"/>
              <a:gd name="T2" fmla="*/ 0 w 117"/>
              <a:gd name="T3" fmla="*/ 55 h 126"/>
              <a:gd name="T4" fmla="*/ 116 w 117"/>
              <a:gd name="T5" fmla="*/ 126 h 126"/>
              <a:gd name="T6" fmla="*/ 117 w 117"/>
              <a:gd name="T7" fmla="*/ 99 h 126"/>
              <a:gd name="T8" fmla="*/ 10 w 117"/>
              <a:gd name="T9" fmla="*/ 0 h 126"/>
            </a:gdLst>
            <a:ahLst/>
            <a:cxnLst>
              <a:cxn ang="0">
                <a:pos x="T0" y="T1"/>
              </a:cxn>
              <a:cxn ang="0">
                <a:pos x="T2" y="T3"/>
              </a:cxn>
              <a:cxn ang="0">
                <a:pos x="T4" y="T5"/>
              </a:cxn>
              <a:cxn ang="0">
                <a:pos x="T6" y="T7"/>
              </a:cxn>
              <a:cxn ang="0">
                <a:pos x="T8" y="T9"/>
              </a:cxn>
            </a:cxnLst>
            <a:rect l="0" t="0" r="r" b="b"/>
            <a:pathLst>
              <a:path w="117" h="126">
                <a:moveTo>
                  <a:pt x="10" y="0"/>
                </a:moveTo>
                <a:cubicBezTo>
                  <a:pt x="4" y="18"/>
                  <a:pt x="1" y="37"/>
                  <a:pt x="0" y="55"/>
                </a:cubicBezTo>
                <a:cubicBezTo>
                  <a:pt x="46" y="62"/>
                  <a:pt x="89" y="87"/>
                  <a:pt x="116" y="126"/>
                </a:cubicBezTo>
                <a:cubicBezTo>
                  <a:pt x="116" y="117"/>
                  <a:pt x="117" y="108"/>
                  <a:pt x="117" y="99"/>
                </a:cubicBezTo>
                <a:cubicBezTo>
                  <a:pt x="95" y="50"/>
                  <a:pt x="54" y="14"/>
                  <a:pt x="10"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0" name="叶子2"/>
          <p:cNvSpPr/>
          <p:nvPr>
            <p:custDataLst>
              <p:tags r:id="rId22"/>
            </p:custDataLst>
          </p:nvPr>
        </p:nvSpPr>
        <p:spPr bwMode="auto">
          <a:xfrm rot="669225">
            <a:off x="1683385" y="1021715"/>
            <a:ext cx="292100" cy="292100"/>
          </a:xfrm>
          <a:custGeom>
            <a:avLst/>
            <a:gdLst>
              <a:gd name="T0" fmla="*/ 26 w 26"/>
              <a:gd name="T1" fmla="*/ 28 h 28"/>
              <a:gd name="T2" fmla="*/ 0 w 26"/>
              <a:gd name="T3" fmla="*/ 0 h 28"/>
              <a:gd name="T4" fmla="*/ 7 w 26"/>
              <a:gd name="T5" fmla="*/ 2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19" y="18"/>
                  <a:pt x="10" y="8"/>
                  <a:pt x="0" y="0"/>
                </a:cubicBezTo>
                <a:cubicBezTo>
                  <a:pt x="0" y="0"/>
                  <a:pt x="5" y="7"/>
                  <a:pt x="7" y="20"/>
                </a:cubicBezTo>
                <a:cubicBezTo>
                  <a:pt x="14" y="21"/>
                  <a:pt x="20" y="23"/>
                  <a:pt x="26" y="28"/>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1" name="叶子2"/>
          <p:cNvSpPr/>
          <p:nvPr>
            <p:custDataLst>
              <p:tags r:id="rId23"/>
            </p:custDataLst>
          </p:nvPr>
        </p:nvSpPr>
        <p:spPr bwMode="auto">
          <a:xfrm rot="669225">
            <a:off x="215900" y="4227195"/>
            <a:ext cx="1200150" cy="705485"/>
          </a:xfrm>
          <a:custGeom>
            <a:avLst/>
            <a:gdLst>
              <a:gd name="T0" fmla="*/ 0 w 107"/>
              <a:gd name="T1" fmla="*/ 0 h 68"/>
              <a:gd name="T2" fmla="*/ 27 w 107"/>
              <a:gd name="T3" fmla="*/ 45 h 68"/>
              <a:gd name="T4" fmla="*/ 107 w 107"/>
              <a:gd name="T5" fmla="*/ 68 h 68"/>
              <a:gd name="T6" fmla="*/ 0 w 107"/>
              <a:gd name="T7" fmla="*/ 0 h 68"/>
            </a:gdLst>
            <a:ahLst/>
            <a:cxnLst>
              <a:cxn ang="0">
                <a:pos x="T0" y="T1"/>
              </a:cxn>
              <a:cxn ang="0">
                <a:pos x="T2" y="T3"/>
              </a:cxn>
              <a:cxn ang="0">
                <a:pos x="T4" y="T5"/>
              </a:cxn>
              <a:cxn ang="0">
                <a:pos x="T6" y="T7"/>
              </a:cxn>
            </a:cxnLst>
            <a:rect l="0" t="0" r="r" b="b"/>
            <a:pathLst>
              <a:path w="107" h="68">
                <a:moveTo>
                  <a:pt x="0" y="0"/>
                </a:moveTo>
                <a:cubicBezTo>
                  <a:pt x="7" y="17"/>
                  <a:pt x="16" y="32"/>
                  <a:pt x="27" y="45"/>
                </a:cubicBezTo>
                <a:cubicBezTo>
                  <a:pt x="52" y="45"/>
                  <a:pt x="88" y="53"/>
                  <a:pt x="107" y="68"/>
                </a:cubicBezTo>
                <a:cubicBezTo>
                  <a:pt x="83" y="33"/>
                  <a:pt x="43" y="1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2" name="叶子2"/>
          <p:cNvSpPr/>
          <p:nvPr>
            <p:custDataLst>
              <p:tags r:id="rId24"/>
            </p:custDataLst>
          </p:nvPr>
        </p:nvSpPr>
        <p:spPr bwMode="auto">
          <a:xfrm rot="669225">
            <a:off x="462915" y="4756785"/>
            <a:ext cx="988695" cy="415290"/>
          </a:xfrm>
          <a:custGeom>
            <a:avLst/>
            <a:gdLst>
              <a:gd name="T0" fmla="*/ 86 w 88"/>
              <a:gd name="T1" fmla="*/ 33 h 40"/>
              <a:gd name="T2" fmla="*/ 85 w 88"/>
              <a:gd name="T3" fmla="*/ 33 h 40"/>
              <a:gd name="T4" fmla="*/ 0 w 88"/>
              <a:gd name="T5" fmla="*/ 0 h 40"/>
              <a:gd name="T6" fmla="*/ 0 w 88"/>
              <a:gd name="T7" fmla="*/ 0 h 40"/>
              <a:gd name="T8" fmla="*/ 88 w 88"/>
              <a:gd name="T9" fmla="*/ 40 h 40"/>
              <a:gd name="T10" fmla="*/ 86 w 88"/>
              <a:gd name="T11" fmla="*/ 33 h 40"/>
            </a:gdLst>
            <a:ahLst/>
            <a:cxnLst>
              <a:cxn ang="0">
                <a:pos x="T0" y="T1"/>
              </a:cxn>
              <a:cxn ang="0">
                <a:pos x="T2" y="T3"/>
              </a:cxn>
              <a:cxn ang="0">
                <a:pos x="T4" y="T5"/>
              </a:cxn>
              <a:cxn ang="0">
                <a:pos x="T6" y="T7"/>
              </a:cxn>
              <a:cxn ang="0">
                <a:pos x="T8" y="T9"/>
              </a:cxn>
              <a:cxn ang="0">
                <a:pos x="T10" y="T11"/>
              </a:cxn>
            </a:cxnLst>
            <a:rect l="0" t="0" r="r" b="b"/>
            <a:pathLst>
              <a:path w="88" h="40">
                <a:moveTo>
                  <a:pt x="86" y="33"/>
                </a:moveTo>
                <a:cubicBezTo>
                  <a:pt x="85" y="33"/>
                  <a:pt x="85" y="33"/>
                  <a:pt x="85" y="33"/>
                </a:cubicBezTo>
                <a:cubicBezTo>
                  <a:pt x="80" y="28"/>
                  <a:pt x="46" y="1"/>
                  <a:pt x="0" y="0"/>
                </a:cubicBezTo>
                <a:cubicBezTo>
                  <a:pt x="0" y="0"/>
                  <a:pt x="0" y="0"/>
                  <a:pt x="0" y="0"/>
                </a:cubicBezTo>
                <a:cubicBezTo>
                  <a:pt x="22" y="24"/>
                  <a:pt x="52" y="39"/>
                  <a:pt x="88" y="40"/>
                </a:cubicBezTo>
                <a:cubicBezTo>
                  <a:pt x="87" y="37"/>
                  <a:pt x="86" y="35"/>
                  <a:pt x="86" y="33"/>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3" name="叶子2"/>
          <p:cNvSpPr/>
          <p:nvPr>
            <p:custDataLst>
              <p:tags r:id="rId25"/>
            </p:custDataLst>
          </p:nvPr>
        </p:nvSpPr>
        <p:spPr bwMode="auto">
          <a:xfrm rot="669225">
            <a:off x="759460" y="2265045"/>
            <a:ext cx="1165860" cy="1214120"/>
          </a:xfrm>
          <a:custGeom>
            <a:avLst/>
            <a:gdLst>
              <a:gd name="T0" fmla="*/ 99 w 104"/>
              <a:gd name="T1" fmla="*/ 117 h 117"/>
              <a:gd name="T2" fmla="*/ 104 w 104"/>
              <a:gd name="T3" fmla="*/ 85 h 117"/>
              <a:gd name="T4" fmla="*/ 30 w 104"/>
              <a:gd name="T5" fmla="*/ 0 h 117"/>
              <a:gd name="T6" fmla="*/ 9 w 104"/>
              <a:gd name="T7" fmla="*/ 33 h 117"/>
              <a:gd name="T8" fmla="*/ 0 w 104"/>
              <a:gd name="T9" fmla="*/ 45 h 117"/>
              <a:gd name="T10" fmla="*/ 99 w 104"/>
              <a:gd name="T11" fmla="*/ 117 h 117"/>
            </a:gdLst>
            <a:ahLst/>
            <a:cxnLst>
              <a:cxn ang="0">
                <a:pos x="T0" y="T1"/>
              </a:cxn>
              <a:cxn ang="0">
                <a:pos x="T2" y="T3"/>
              </a:cxn>
              <a:cxn ang="0">
                <a:pos x="T4" y="T5"/>
              </a:cxn>
              <a:cxn ang="0">
                <a:pos x="T6" y="T7"/>
              </a:cxn>
              <a:cxn ang="0">
                <a:pos x="T8" y="T9"/>
              </a:cxn>
              <a:cxn ang="0">
                <a:pos x="T10" y="T11"/>
              </a:cxn>
            </a:cxnLst>
            <a:rect l="0" t="0" r="r" b="b"/>
            <a:pathLst>
              <a:path w="104" h="117">
                <a:moveTo>
                  <a:pt x="99" y="117"/>
                </a:moveTo>
                <a:cubicBezTo>
                  <a:pt x="100" y="106"/>
                  <a:pt x="102" y="95"/>
                  <a:pt x="104" y="85"/>
                </a:cubicBezTo>
                <a:cubicBezTo>
                  <a:pt x="100" y="58"/>
                  <a:pt x="71" y="26"/>
                  <a:pt x="30" y="0"/>
                </a:cubicBezTo>
                <a:cubicBezTo>
                  <a:pt x="24" y="10"/>
                  <a:pt x="17" y="21"/>
                  <a:pt x="9" y="33"/>
                </a:cubicBezTo>
                <a:cubicBezTo>
                  <a:pt x="6" y="37"/>
                  <a:pt x="3" y="41"/>
                  <a:pt x="0" y="45"/>
                </a:cubicBezTo>
                <a:cubicBezTo>
                  <a:pt x="39" y="55"/>
                  <a:pt x="76" y="80"/>
                  <a:pt x="99" y="117"/>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4" name="叶子2"/>
          <p:cNvSpPr/>
          <p:nvPr>
            <p:custDataLst>
              <p:tags r:id="rId26"/>
            </p:custDataLst>
          </p:nvPr>
        </p:nvSpPr>
        <p:spPr bwMode="auto">
          <a:xfrm rot="669225">
            <a:off x="179070" y="3592830"/>
            <a:ext cx="1346835" cy="1245870"/>
          </a:xfrm>
          <a:custGeom>
            <a:avLst/>
            <a:gdLst>
              <a:gd name="T0" fmla="*/ 120 w 120"/>
              <a:gd name="T1" fmla="*/ 120 h 120"/>
              <a:gd name="T2" fmla="*/ 119 w 120"/>
              <a:gd name="T3" fmla="*/ 120 h 120"/>
              <a:gd name="T4" fmla="*/ 116 w 120"/>
              <a:gd name="T5" fmla="*/ 84 h 120"/>
              <a:gd name="T6" fmla="*/ 0 w 120"/>
              <a:gd name="T7" fmla="*/ 0 h 120"/>
              <a:gd name="T8" fmla="*/ 10 w 120"/>
              <a:gd name="T9" fmla="*/ 59 h 120"/>
              <a:gd name="T10" fmla="*/ 120 w 120"/>
              <a:gd name="T11" fmla="*/ 120 h 120"/>
            </a:gdLst>
            <a:ahLst/>
            <a:cxnLst>
              <a:cxn ang="0">
                <a:pos x="T0" y="T1"/>
              </a:cxn>
              <a:cxn ang="0">
                <a:pos x="T2" y="T3"/>
              </a:cxn>
              <a:cxn ang="0">
                <a:pos x="T4" y="T5"/>
              </a:cxn>
              <a:cxn ang="0">
                <a:pos x="T6" y="T7"/>
              </a:cxn>
              <a:cxn ang="0">
                <a:pos x="T8" y="T9"/>
              </a:cxn>
              <a:cxn ang="0">
                <a:pos x="T10" y="T11"/>
              </a:cxn>
            </a:cxnLst>
            <a:rect l="0" t="0" r="r" b="b"/>
            <a:pathLst>
              <a:path w="120" h="120">
                <a:moveTo>
                  <a:pt x="120" y="120"/>
                </a:moveTo>
                <a:cubicBezTo>
                  <a:pt x="119" y="120"/>
                  <a:pt x="119" y="120"/>
                  <a:pt x="119" y="120"/>
                </a:cubicBezTo>
                <a:cubicBezTo>
                  <a:pt x="117" y="108"/>
                  <a:pt x="116" y="96"/>
                  <a:pt x="116" y="84"/>
                </a:cubicBezTo>
                <a:cubicBezTo>
                  <a:pt x="93" y="41"/>
                  <a:pt x="49" y="11"/>
                  <a:pt x="0" y="0"/>
                </a:cubicBezTo>
                <a:cubicBezTo>
                  <a:pt x="0" y="21"/>
                  <a:pt x="3" y="41"/>
                  <a:pt x="10" y="59"/>
                </a:cubicBezTo>
                <a:cubicBezTo>
                  <a:pt x="52" y="67"/>
                  <a:pt x="92" y="87"/>
                  <a:pt x="120" y="12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5" name="叶子1"/>
          <p:cNvSpPr/>
          <p:nvPr>
            <p:custDataLst>
              <p:tags r:id="rId27"/>
            </p:custDataLst>
          </p:nvPr>
        </p:nvSpPr>
        <p:spPr bwMode="auto">
          <a:xfrm rot="669225">
            <a:off x="979170" y="4967605"/>
            <a:ext cx="560705" cy="685165"/>
          </a:xfrm>
          <a:custGeom>
            <a:avLst/>
            <a:gdLst>
              <a:gd name="T0" fmla="*/ 47 w 50"/>
              <a:gd name="T1" fmla="*/ 51 h 66"/>
              <a:gd name="T2" fmla="*/ 14 w 50"/>
              <a:gd name="T3" fmla="*/ 0 h 66"/>
              <a:gd name="T4" fmla="*/ 8 w 50"/>
              <a:gd name="T5" fmla="*/ 0 h 66"/>
              <a:gd name="T6" fmla="*/ 0 w 50"/>
              <a:gd name="T7" fmla="*/ 1 h 66"/>
              <a:gd name="T8" fmla="*/ 36 w 50"/>
              <a:gd name="T9" fmla="*/ 62 h 66"/>
              <a:gd name="T10" fmla="*/ 46 w 50"/>
              <a:gd name="T11" fmla="*/ 62 h 66"/>
              <a:gd name="T12" fmla="*/ 47 w 50"/>
              <a:gd name="T13" fmla="*/ 51 h 66"/>
            </a:gdLst>
            <a:ahLst/>
            <a:cxnLst>
              <a:cxn ang="0">
                <a:pos x="T0" y="T1"/>
              </a:cxn>
              <a:cxn ang="0">
                <a:pos x="T2" y="T3"/>
              </a:cxn>
              <a:cxn ang="0">
                <a:pos x="T4" y="T5"/>
              </a:cxn>
              <a:cxn ang="0">
                <a:pos x="T6" y="T7"/>
              </a:cxn>
              <a:cxn ang="0">
                <a:pos x="T8" y="T9"/>
              </a:cxn>
              <a:cxn ang="0">
                <a:pos x="T10" y="T11"/>
              </a:cxn>
              <a:cxn ang="0">
                <a:pos x="T12" y="T13"/>
              </a:cxn>
            </a:cxnLst>
            <a:rect l="0" t="0" r="r" b="b"/>
            <a:pathLst>
              <a:path w="50" h="66">
                <a:moveTo>
                  <a:pt x="47" y="51"/>
                </a:moveTo>
                <a:cubicBezTo>
                  <a:pt x="33" y="36"/>
                  <a:pt x="22" y="19"/>
                  <a:pt x="14" y="0"/>
                </a:cubicBezTo>
                <a:cubicBezTo>
                  <a:pt x="10" y="1"/>
                  <a:pt x="8" y="0"/>
                  <a:pt x="8" y="0"/>
                </a:cubicBezTo>
                <a:cubicBezTo>
                  <a:pt x="5" y="1"/>
                  <a:pt x="3" y="1"/>
                  <a:pt x="0" y="1"/>
                </a:cubicBezTo>
                <a:cubicBezTo>
                  <a:pt x="8" y="23"/>
                  <a:pt x="20" y="44"/>
                  <a:pt x="36" y="62"/>
                </a:cubicBezTo>
                <a:cubicBezTo>
                  <a:pt x="36" y="62"/>
                  <a:pt x="41" y="66"/>
                  <a:pt x="46" y="62"/>
                </a:cubicBezTo>
                <a:cubicBezTo>
                  <a:pt x="50" y="57"/>
                  <a:pt x="47" y="51"/>
                  <a:pt x="47" y="5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dk1"/>
              </a:solidFill>
              <a:latin typeface="汉仪中等线简" charset="-122"/>
              <a:ea typeface="汉仪中等线简" charset="-122"/>
              <a:cs typeface="微软雅黑" panose="020B0503020204020204" charset="-122"/>
            </a:endParaRPr>
          </a:p>
        </p:txBody>
      </p:sp>
      <p:sp>
        <p:nvSpPr>
          <p:cNvPr id="1048666" name="矩形 26"/>
          <p:cNvSpPr/>
          <p:nvPr>
            <p:custDataLst>
              <p:tags r:id="rId28"/>
            </p:custDataLst>
          </p:nvPr>
        </p:nvSpPr>
        <p:spPr>
          <a:xfrm>
            <a:off x="2230755" y="2576195"/>
            <a:ext cx="2800350" cy="668020"/>
          </a:xfrm>
          <a:prstGeom prst="rect">
            <a:avLst/>
          </a:prstGeom>
          <a:solidFill>
            <a:schemeClr val="l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中等线简" charset="-122"/>
              <a:ea typeface="汉仪中等线简" charset="-122"/>
              <a:cs typeface="微软雅黑" panose="020B0503020204020204" charset="-122"/>
            </a:endParaRPr>
          </a:p>
        </p:txBody>
      </p:sp>
      <p:sp>
        <p:nvSpPr>
          <p:cNvPr id="1048667" name="矩形 27"/>
          <p:cNvSpPr/>
          <p:nvPr>
            <p:custDataLst>
              <p:tags r:id="rId29"/>
            </p:custDataLst>
          </p:nvPr>
        </p:nvSpPr>
        <p:spPr>
          <a:xfrm>
            <a:off x="4916170" y="2568575"/>
            <a:ext cx="116205" cy="668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中等线简" charset="-122"/>
              <a:ea typeface="汉仪中等线简" charset="-122"/>
              <a:cs typeface="微软雅黑" panose="020B0503020204020204" charset="-122"/>
            </a:endParaRPr>
          </a:p>
        </p:txBody>
      </p:sp>
      <p:cxnSp>
        <p:nvCxnSpPr>
          <p:cNvPr id="3145730" name="直接连接符 25"/>
          <p:cNvCxnSpPr/>
          <p:nvPr>
            <p:custDataLst>
              <p:tags r:id="rId30"/>
            </p:custDataLst>
          </p:nvPr>
        </p:nvCxnSpPr>
        <p:spPr>
          <a:xfrm>
            <a:off x="5405120" y="2910840"/>
            <a:ext cx="1000125" cy="3175"/>
          </a:xfrm>
          <a:prstGeom prst="line">
            <a:avLst/>
          </a:prstGeom>
          <a:ln>
            <a:solidFill>
              <a:schemeClr val="accent1">
                <a:lumMod val="60000"/>
                <a:lumOff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8668" name="矩形 33"/>
          <p:cNvSpPr/>
          <p:nvPr>
            <p:custDataLst>
              <p:tags r:id="rId31"/>
            </p:custDataLst>
          </p:nvPr>
        </p:nvSpPr>
        <p:spPr>
          <a:xfrm>
            <a:off x="2230755" y="4611370"/>
            <a:ext cx="2800350" cy="668020"/>
          </a:xfrm>
          <a:prstGeom prst="rect">
            <a:avLst/>
          </a:prstGeom>
          <a:solidFill>
            <a:schemeClr val="lt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中等线简" charset="-122"/>
              <a:ea typeface="汉仪中等线简" charset="-122"/>
              <a:cs typeface="微软雅黑" panose="020B0503020204020204" charset="-122"/>
            </a:endParaRPr>
          </a:p>
        </p:txBody>
      </p:sp>
      <p:sp>
        <p:nvSpPr>
          <p:cNvPr id="1048669" name="矩形 34"/>
          <p:cNvSpPr/>
          <p:nvPr>
            <p:custDataLst>
              <p:tags r:id="rId32"/>
            </p:custDataLst>
          </p:nvPr>
        </p:nvSpPr>
        <p:spPr>
          <a:xfrm>
            <a:off x="4914900" y="4611370"/>
            <a:ext cx="116205" cy="6680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汉仪中等线简" charset="-122"/>
              <a:ea typeface="汉仪中等线简" charset="-122"/>
              <a:cs typeface="微软雅黑" panose="020B0503020204020204" charset="-122"/>
            </a:endParaRPr>
          </a:p>
        </p:txBody>
      </p:sp>
      <p:cxnSp>
        <p:nvCxnSpPr>
          <p:cNvPr id="3145731" name="直接连接符 32"/>
          <p:cNvCxnSpPr/>
          <p:nvPr>
            <p:custDataLst>
              <p:tags r:id="rId33"/>
            </p:custDataLst>
          </p:nvPr>
        </p:nvCxnSpPr>
        <p:spPr>
          <a:xfrm>
            <a:off x="5404485" y="4925060"/>
            <a:ext cx="1000760" cy="635"/>
          </a:xfrm>
          <a:prstGeom prst="line">
            <a:avLst/>
          </a:prstGeom>
          <a:ln>
            <a:solidFill>
              <a:schemeClr val="accent1">
                <a:lumMod val="60000"/>
                <a:lumOff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8670" name="文本框 46"/>
          <p:cNvSpPr txBox="1"/>
          <p:nvPr>
            <p:custDataLst>
              <p:tags r:id="rId34"/>
            </p:custDataLst>
          </p:nvPr>
        </p:nvSpPr>
        <p:spPr>
          <a:xfrm>
            <a:off x="2515235" y="2582545"/>
            <a:ext cx="1895475" cy="583565"/>
          </a:xfrm>
          <a:prstGeom prst="rect">
            <a:avLst/>
          </a:prstGeom>
          <a:noFill/>
        </p:spPr>
        <p:txBody>
          <a:bodyPr wrap="square" rtlCol="0">
            <a:spAutoFit/>
            <a:scene3d>
              <a:camera prst="orthographicFront"/>
              <a:lightRig rig="threePt" dir="t"/>
            </a:scene3d>
          </a:bodyPr>
          <a:lstStyle/>
          <a:p>
            <a:r>
              <a:rPr lang="zh-CN" altLang="en-US" sz="3200">
                <a:solidFill>
                  <a:schemeClr val="dk1"/>
                </a:solidFill>
                <a:effectLst/>
                <a:latin typeface="汉仪中等线简" charset="-122"/>
                <a:ea typeface="汉仪中等线简" charset="-122"/>
              </a:rPr>
              <a:t>目标客户</a:t>
            </a:r>
          </a:p>
        </p:txBody>
      </p:sp>
      <p:sp>
        <p:nvSpPr>
          <p:cNvPr id="1048671" name="文本框 47"/>
          <p:cNvSpPr txBox="1"/>
          <p:nvPr>
            <p:custDataLst>
              <p:tags r:id="rId35"/>
            </p:custDataLst>
          </p:nvPr>
        </p:nvSpPr>
        <p:spPr>
          <a:xfrm>
            <a:off x="2711450" y="4611370"/>
            <a:ext cx="1895475" cy="583565"/>
          </a:xfrm>
          <a:prstGeom prst="rect">
            <a:avLst/>
          </a:prstGeom>
          <a:noFill/>
        </p:spPr>
        <p:txBody>
          <a:bodyPr wrap="square" rtlCol="0">
            <a:spAutoFit/>
            <a:scene3d>
              <a:camera prst="orthographicFront"/>
              <a:lightRig rig="threePt" dir="t"/>
            </a:scene3d>
          </a:bodyPr>
          <a:lstStyle/>
          <a:p>
            <a:r>
              <a:rPr lang="zh-CN" altLang="en-US" sz="3200">
                <a:solidFill>
                  <a:schemeClr val="dk1"/>
                </a:solidFill>
                <a:effectLst/>
                <a:latin typeface="汉仪中等线简" charset="-122"/>
                <a:ea typeface="汉仪中等线简" charset="-122"/>
              </a:rPr>
              <a:t>产品类型</a:t>
            </a:r>
          </a:p>
        </p:txBody>
      </p:sp>
      <p:sp>
        <p:nvSpPr>
          <p:cNvPr id="1048672" name="文本框 49"/>
          <p:cNvSpPr txBox="1"/>
          <p:nvPr>
            <p:custDataLst>
              <p:tags r:id="rId36"/>
            </p:custDataLst>
          </p:nvPr>
        </p:nvSpPr>
        <p:spPr>
          <a:xfrm>
            <a:off x="6906360" y="2295316"/>
            <a:ext cx="4632601" cy="1068070"/>
          </a:xfrm>
          <a:prstGeom prst="rect">
            <a:avLst/>
          </a:prstGeom>
          <a:noFill/>
        </p:spPr>
        <p:txBody>
          <a:bodyPr wrap="square" rtlCol="0">
            <a:noAutofit/>
          </a:bodyPr>
          <a:lstStyle/>
          <a:p>
            <a:pPr>
              <a:lnSpc>
                <a:spcPct val="150000"/>
              </a:lnSpc>
            </a:pPr>
            <a:r>
              <a:rPr lang="en-US" altLang="zh-CN" dirty="0">
                <a:solidFill>
                  <a:schemeClr val="dk1"/>
                </a:solidFill>
                <a:latin typeface="黑体" panose="02010609060101010101" charset="-122"/>
                <a:ea typeface="黑体" panose="02010609060101010101" charset="-122"/>
              </a:rPr>
              <a:t>    </a:t>
            </a:r>
            <a:r>
              <a:rPr lang="zh-CN" altLang="en-US" dirty="0">
                <a:solidFill>
                  <a:schemeClr val="dk1"/>
                </a:solidFill>
                <a:latin typeface="黑体" panose="02010609060101010101" charset="-122"/>
                <a:ea typeface="黑体" panose="02010609060101010101" charset="-122"/>
              </a:rPr>
              <a:t>将客户分为学校组织带领的学生群体和日常出行的普通家庭群体来提供不同类别的服务。</a:t>
            </a:r>
          </a:p>
        </p:txBody>
      </p:sp>
      <p:sp>
        <p:nvSpPr>
          <p:cNvPr id="1048673" name="圆角矩形 57"/>
          <p:cNvSpPr/>
          <p:nvPr>
            <p:custDataLst>
              <p:tags r:id="rId37"/>
            </p:custDataLst>
          </p:nvPr>
        </p:nvSpPr>
        <p:spPr>
          <a:xfrm>
            <a:off x="6813657" y="4068553"/>
            <a:ext cx="4780280" cy="172815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latin typeface="汉仪中等线简" charset="-122"/>
              <a:ea typeface="汉仪中等线简" charset="-122"/>
              <a:cs typeface="微软雅黑" panose="020B0503020204020204" charset="-122"/>
            </a:endParaRPr>
          </a:p>
        </p:txBody>
      </p:sp>
      <p:sp>
        <p:nvSpPr>
          <p:cNvPr id="1048674" name="文本框 53"/>
          <p:cNvSpPr txBox="1"/>
          <p:nvPr>
            <p:custDataLst>
              <p:tags r:id="rId38"/>
            </p:custDataLst>
          </p:nvPr>
        </p:nvSpPr>
        <p:spPr>
          <a:xfrm>
            <a:off x="6906360" y="4075736"/>
            <a:ext cx="4745705" cy="944880"/>
          </a:xfrm>
          <a:prstGeom prst="rect">
            <a:avLst/>
          </a:prstGeom>
          <a:noFill/>
        </p:spPr>
        <p:txBody>
          <a:bodyPr wrap="square" rtlCol="0">
            <a:noAutofit/>
          </a:bodyPr>
          <a:lstStyle/>
          <a:p>
            <a:pPr algn="l">
              <a:lnSpc>
                <a:spcPct val="150000"/>
              </a:lnSpc>
              <a:buClrTx/>
              <a:buSzTx/>
              <a:buFontTx/>
            </a:pPr>
            <a:r>
              <a:rPr lang="en-US" altLang="zh-CN" sz="1800" dirty="0">
                <a:solidFill>
                  <a:schemeClr val="dk1"/>
                </a:solidFill>
                <a:latin typeface="黑体" panose="02010609060101010101" charset="-122"/>
                <a:ea typeface="黑体" panose="02010609060101010101" charset="-122"/>
              </a:rPr>
              <a:t>    </a:t>
            </a:r>
            <a:r>
              <a:rPr lang="zh-CN" altLang="en-US" sz="1800" dirty="0">
                <a:solidFill>
                  <a:schemeClr val="dk1"/>
                </a:solidFill>
                <a:latin typeface="黑体" panose="02010609060101010101" charset="-122"/>
                <a:ea typeface="黑体" panose="02010609060101010101" charset="-122"/>
              </a:rPr>
              <a:t>将市场分为不同偏好的类型，为其提供不同类型的产品服务体验日常生活类、生产劳动类、维修类 、职业性劳动类、手工创意类、服务性劳动类。</a:t>
            </a:r>
          </a:p>
        </p:txBody>
      </p:sp>
      <p:sp>
        <p:nvSpPr>
          <p:cNvPr id="1048675" name="文本框 22"/>
          <p:cNvSpPr txBox="1"/>
          <p:nvPr>
            <p:custDataLst>
              <p:tags r:id="rId39"/>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43"/>
                                        </p:tgtEl>
                                        <p:attrNameLst>
                                          <p:attrName>style.visibility</p:attrName>
                                        </p:attrNameLst>
                                      </p:cBhvr>
                                      <p:to>
                                        <p:strVal val="visible"/>
                                      </p:to>
                                    </p:set>
                                    <p:animEffect transition="in" filter="blinds(horizontal)">
                                      <p:cBhvr>
                                        <p:cTn id="7" dur="500"/>
                                        <p:tgtEl>
                                          <p:spTgt spid="1048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p:bldP spid="1048643"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2097172" name="图片 6"/>
          <p:cNvPicPr>
            <a:picLocks noChangeAspect="1"/>
          </p:cNvPicPr>
          <p:nvPr>
            <p:custDataLst>
              <p:tags r:id="rId2"/>
            </p:custDataLst>
          </p:nvPr>
        </p:nvPicPr>
        <p:blipFill>
          <a:blip r:embed="rId8"/>
          <a:stretch>
            <a:fillRect/>
          </a:stretch>
        </p:blipFill>
        <p:spPr>
          <a:xfrm>
            <a:off x="0" y="575"/>
            <a:ext cx="12193257" cy="6858119"/>
          </a:xfrm>
          <a:prstGeom prst="rect">
            <a:avLst/>
          </a:prstGeom>
        </p:spPr>
      </p:pic>
      <p:pic>
        <p:nvPicPr>
          <p:cNvPr id="2097173" name="图片 183"/>
          <p:cNvPicPr>
            <a:picLocks noChangeAspect="1"/>
          </p:cNvPicPr>
          <p:nvPr>
            <p:custDataLst>
              <p:tags r:id="rId3"/>
            </p:custDataLst>
          </p:nvPr>
        </p:nvPicPr>
        <p:blipFill>
          <a:blip r:embed="rId9"/>
          <a:srcRect t="-33899" r="-24067"/>
          <a:stretch>
            <a:fillRect/>
          </a:stretch>
        </p:blipFill>
        <p:spPr>
          <a:xfrm>
            <a:off x="0" y="5207000"/>
            <a:ext cx="1730284" cy="1651635"/>
          </a:xfrm>
          <a:prstGeom prst="rect">
            <a:avLst/>
          </a:prstGeom>
        </p:spPr>
      </p:pic>
      <p:sp>
        <p:nvSpPr>
          <p:cNvPr id="1048686" name="文本框 4"/>
          <p:cNvSpPr txBox="1"/>
          <p:nvPr>
            <p:custDataLst>
              <p:tags r:id="rId4"/>
            </p:custDataLst>
          </p:nvPr>
        </p:nvSpPr>
        <p:spPr>
          <a:xfrm>
            <a:off x="567690" y="491490"/>
            <a:ext cx="3383280" cy="645160"/>
          </a:xfrm>
          <a:prstGeom prst="rect">
            <a:avLst/>
          </a:prstGeom>
          <a:noFill/>
        </p:spPr>
        <p:txBody>
          <a:bodyPr wrap="none" rtlCol="0">
            <a:spAutoFit/>
          </a:bodyPr>
          <a:lstStyle/>
          <a:p>
            <a:r>
              <a:rPr lang="zh-CN" altLang="en-US" sz="3600">
                <a:solidFill>
                  <a:schemeClr val="dk1"/>
                </a:solidFill>
                <a:latin typeface="汉仪中等线简" charset="-122"/>
                <a:ea typeface="汉仪中等线简" charset="-122"/>
              </a:rPr>
              <a:t>产品服务与优势</a:t>
            </a:r>
          </a:p>
        </p:txBody>
      </p:sp>
      <p:graphicFrame>
        <p:nvGraphicFramePr>
          <p:cNvPr id="4194304" name="表格 10"/>
          <p:cNvGraphicFramePr/>
          <p:nvPr>
            <p:custDataLst>
              <p:tags r:id="rId5"/>
            </p:custDataLst>
          </p:nvPr>
        </p:nvGraphicFramePr>
        <p:xfrm>
          <a:off x="1306830" y="1300480"/>
          <a:ext cx="10389870" cy="4252595"/>
        </p:xfrm>
        <a:graphic>
          <a:graphicData uri="http://schemas.openxmlformats.org/drawingml/2006/table">
            <a:tbl>
              <a:tblPr firstRow="1" bandRow="1">
                <a:tableStyleId>{5C22544A-7EE6-4342-B048-85BDC9FD1C3A}</a:tableStyleId>
              </a:tblPr>
              <a:tblGrid>
                <a:gridCol w="10389870">
                  <a:extLst>
                    <a:ext uri="{9D8B030D-6E8A-4147-A177-3AD203B41FA5}">
                      <a16:colId xmlns:a16="http://schemas.microsoft.com/office/drawing/2014/main" val="20000"/>
                    </a:ext>
                  </a:extLst>
                </a:gridCol>
              </a:tblGrid>
              <a:tr h="1095077">
                <a:tc>
                  <a:txBody>
                    <a:bodyPr/>
                    <a:lstStyle/>
                    <a:p>
                      <a:pPr algn="ctr">
                        <a:buNone/>
                      </a:pPr>
                      <a:endParaRPr lang="zh-CN" altLang="en-US" dirty="0">
                        <a:latin typeface="汉仪中等线简" charset="-122"/>
                        <a:ea typeface="汉仪中等线简" charset="-122"/>
                      </a:endParaRPr>
                    </a:p>
                  </a:txBody>
                  <a:tcPr anchor="ctr"/>
                </a:tc>
                <a:extLst>
                  <a:ext uri="{0D108BD9-81ED-4DB2-BD59-A6C34878D82A}">
                    <a16:rowId xmlns:a16="http://schemas.microsoft.com/office/drawing/2014/main" val="10000"/>
                  </a:ext>
                </a:extLst>
              </a:tr>
              <a:tr h="1514223">
                <a:tc>
                  <a:txBody>
                    <a:bodyPr/>
                    <a:lstStyle/>
                    <a:p>
                      <a:pPr algn="ctr">
                        <a:buNone/>
                      </a:pPr>
                      <a:endParaRPr lang="zh-CN" altLang="en-US" sz="1800">
                        <a:latin typeface="汉仪中等线简" charset="-122"/>
                        <a:ea typeface="汉仪中等线简" charset="-122"/>
                        <a:sym typeface="+mn-ea"/>
                      </a:endParaRPr>
                    </a:p>
                  </a:txBody>
                  <a:tcPr anchor="ctr"/>
                </a:tc>
                <a:extLst>
                  <a:ext uri="{0D108BD9-81ED-4DB2-BD59-A6C34878D82A}">
                    <a16:rowId xmlns:a16="http://schemas.microsoft.com/office/drawing/2014/main" val="10001"/>
                  </a:ext>
                </a:extLst>
              </a:tr>
              <a:tr h="1643295">
                <a:tc>
                  <a:txBody>
                    <a:bodyPr/>
                    <a:lstStyle/>
                    <a:p>
                      <a:pPr algn="ctr">
                        <a:buNone/>
                      </a:pPr>
                      <a:endParaRPr lang="zh-CN" altLang="en-US" sz="1800" dirty="0">
                        <a:latin typeface="汉仪中等线简" charset="-122"/>
                        <a:ea typeface="汉仪中等线简" charset="-122"/>
                        <a:sym typeface="+mn-ea"/>
                      </a:endParaRPr>
                    </a:p>
                  </a:txBody>
                  <a:tcPr anchor="ctr"/>
                </a:tc>
                <a:extLst>
                  <a:ext uri="{0D108BD9-81ED-4DB2-BD59-A6C34878D82A}">
                    <a16:rowId xmlns:a16="http://schemas.microsoft.com/office/drawing/2014/main" val="10002"/>
                  </a:ext>
                </a:extLst>
              </a:tr>
            </a:tbl>
          </a:graphicData>
        </a:graphic>
      </p:graphicFrame>
      <p:sp>
        <p:nvSpPr>
          <p:cNvPr id="1048687" name="文本框 2"/>
          <p:cNvSpPr txBox="1"/>
          <p:nvPr/>
        </p:nvSpPr>
        <p:spPr>
          <a:xfrm>
            <a:off x="2455121" y="1379537"/>
            <a:ext cx="7875270" cy="975995"/>
          </a:xfrm>
          <a:prstGeom prst="rect">
            <a:avLst/>
          </a:prstGeom>
          <a:noFill/>
        </p:spPr>
        <p:txBody>
          <a:bodyPr wrap="square" lIns="91424" tIns="45712" rIns="91424" bIns="45712" rtlCol="0">
            <a:normAutofit fontScale="25000" lnSpcReduction="20000"/>
          </a:bodyPr>
          <a:lstStyle/>
          <a:p>
            <a:pPr indent="0" algn="ctr" fontAlgn="auto">
              <a:lnSpc>
                <a:spcPct val="150000"/>
              </a:lnSpc>
            </a:pPr>
            <a:r>
              <a:rPr lang="en-US" altLang="zh-CN"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cs typeface="华文新魏" panose="02010800040101010101" charset="-122"/>
              </a:rPr>
              <a:t>  </a:t>
            </a:r>
            <a:r>
              <a:rPr lang="en-US" altLang="zh-CN" sz="7715" dirty="0">
                <a:latin typeface="黑体" panose="02010609060101010101" charset="-122"/>
                <a:ea typeface="黑体" panose="02010609060101010101" charset="-122"/>
                <a:cs typeface="华文新魏" panose="02010800040101010101" charset="-122"/>
                <a:sym typeface="+mn-ea"/>
              </a:rPr>
              <a:t>在X端完成各类课程的设计研发以及各种真实情景的模拟再现，对工作人员进行实训培训，以满足实践教学基地的运作要求；</a:t>
            </a:r>
            <a:endParaRPr lang="zh-CN" altLang="zh-CN" sz="7715" dirty="0">
              <a:latin typeface="黑体" panose="02010609060101010101" charset="-122"/>
              <a:ea typeface="黑体" panose="02010609060101010101" charset="-122"/>
              <a:cs typeface="华文新魏" panose="02010800040101010101" charset="-122"/>
            </a:endParaRPr>
          </a:p>
        </p:txBody>
      </p:sp>
      <p:sp>
        <p:nvSpPr>
          <p:cNvPr id="1048688" name="文本框 2"/>
          <p:cNvSpPr txBox="1"/>
          <p:nvPr/>
        </p:nvSpPr>
        <p:spPr>
          <a:xfrm>
            <a:off x="1365250" y="4070350"/>
            <a:ext cx="10331450" cy="1348105"/>
          </a:xfrm>
          <a:prstGeom prst="rect">
            <a:avLst/>
          </a:prstGeom>
          <a:noFill/>
        </p:spPr>
        <p:txBody>
          <a:bodyPr wrap="square" lIns="91424" tIns="45712" rIns="91424" bIns="45712" rtlCol="0">
            <a:noAutofit/>
          </a:bodyPr>
          <a:lstStyle/>
          <a:p>
            <a:pPr indent="0" algn="ctr" fontAlgn="auto">
              <a:lnSpc>
                <a:spcPct val="150000"/>
              </a:lnSpc>
            </a:pPr>
            <a:r>
              <a:rPr lang="en-US" altLang="zh-CN" sz="1900" dirty="0">
                <a:latin typeface="黑体" panose="02010609060101010101" charset="-122"/>
                <a:ea typeface="黑体" panose="02010609060101010101" charset="-122"/>
              </a:rPr>
              <a:t>  </a:t>
            </a:r>
            <a:r>
              <a:rPr lang="en-US" altLang="zh-CN" sz="1900" dirty="0">
                <a:latin typeface="黑体" panose="02010609060101010101" charset="-122"/>
                <a:ea typeface="黑体" panose="02010609060101010101" charset="-122"/>
                <a:cs typeface="仿宋" panose="02010609060101010101" charset="-122"/>
              </a:rPr>
              <a:t> </a:t>
            </a:r>
            <a:r>
              <a:rPr lang="en-US" altLang="zh-CN" sz="1900" dirty="0">
                <a:latin typeface="黑体" panose="02010609060101010101" charset="-122"/>
                <a:ea typeface="黑体" panose="02010609060101010101" charset="-122"/>
                <a:cs typeface="华文新魏" panose="02010800040101010101" charset="-122"/>
                <a:sym typeface="+mn-ea"/>
              </a:rPr>
              <a:t>Z端打造学生、家长、老师、普通群众线上交流平台，保障线上的选课服务与基地建设的透明化公开，让更多的人可在线上进行基地内部的浏览，也可线上参与一些沉浸式服务，实时记录在基地进行劳动实践的全过程，给大众留下一次难忘的经历。 </a:t>
            </a:r>
            <a:endParaRPr lang="zh-CN" altLang="zh-CN" sz="1900" dirty="0">
              <a:latin typeface="黑体" panose="02010609060101010101" charset="-122"/>
              <a:ea typeface="黑体" panose="02010609060101010101" charset="-122"/>
              <a:cs typeface="仿宋" panose="02010609060101010101" charset="-122"/>
            </a:endParaRPr>
          </a:p>
        </p:txBody>
      </p:sp>
      <p:sp>
        <p:nvSpPr>
          <p:cNvPr id="1048689" name="文本框 2"/>
          <p:cNvSpPr txBox="1"/>
          <p:nvPr/>
        </p:nvSpPr>
        <p:spPr>
          <a:xfrm>
            <a:off x="2324100" y="2558415"/>
            <a:ext cx="8561070" cy="1348105"/>
          </a:xfrm>
          <a:prstGeom prst="rect">
            <a:avLst/>
          </a:prstGeom>
          <a:noFill/>
        </p:spPr>
        <p:txBody>
          <a:bodyPr wrap="square" lIns="91424" tIns="45712" rIns="91424" bIns="45712" rtlCol="0">
            <a:noAutofit/>
          </a:bodyPr>
          <a:lstStyle/>
          <a:p>
            <a:pPr indent="0" algn="ctr" fontAlgn="auto">
              <a:lnSpc>
                <a:spcPct val="150000"/>
              </a:lnSpc>
            </a:pPr>
            <a:r>
              <a:rPr lang="en-US" altLang="zh-CN" sz="1900" dirty="0">
                <a:latin typeface="黑体" panose="02010609060101010101" charset="-122"/>
                <a:ea typeface="黑体" panose="02010609060101010101" charset="-122"/>
                <a:sym typeface="+mn-ea"/>
              </a:rPr>
              <a:t>  </a:t>
            </a:r>
            <a:r>
              <a:rPr lang="en-US" altLang="zh-CN" sz="1900" dirty="0">
                <a:latin typeface="黑体" panose="02010609060101010101" charset="-122"/>
                <a:ea typeface="黑体" panose="02010609060101010101" charset="-122"/>
                <a:cs typeface="华文新魏" panose="02010800040101010101" charset="-122"/>
                <a:sym typeface="+mn-ea"/>
              </a:rPr>
              <a:t>Y端进行基地建设，确保基地的正常运行，打造良好的基地生态建设体系，确保基地的安全性与可开放性，同时打通全国同类型行业的合作通道，实现互惠互利，资源共享；</a:t>
            </a:r>
            <a:endParaRPr lang="zh-CN" altLang="zh-CN" sz="1900" dirty="0">
              <a:latin typeface="黑体" panose="02010609060101010101" charset="-122"/>
              <a:ea typeface="黑体" panose="02010609060101010101" charset="-122"/>
              <a:cs typeface="华文中宋" panose="02010600040101010101" charset="-122"/>
            </a:endParaRPr>
          </a:p>
        </p:txBody>
      </p:sp>
      <p:sp>
        <p:nvSpPr>
          <p:cNvPr id="1048690" name="文本框 2"/>
          <p:cNvSpPr txBox="1"/>
          <p:nvPr>
            <p:custDataLst>
              <p:tags r:id="rId6"/>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686"/>
                                        </p:tgtEl>
                                        <p:attrNameLst>
                                          <p:attrName>style.visibility</p:attrName>
                                        </p:attrNameLst>
                                      </p:cBhvr>
                                      <p:to>
                                        <p:strVal val="visible"/>
                                      </p:to>
                                    </p:set>
                                    <p:animEffect transition="in" filter="blinds(horizontal)">
                                      <p:cBhvr>
                                        <p:cTn id="7" dur="500"/>
                                        <p:tgtEl>
                                          <p:spTgt spid="104868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194304"/>
                                        </p:tgtEl>
                                        <p:attrNameLst>
                                          <p:attrName>style.visibility</p:attrName>
                                        </p:attrNameLst>
                                      </p:cBhvr>
                                      <p:to>
                                        <p:strVal val="visible"/>
                                      </p:to>
                                    </p:set>
                                    <p:animEffect transition="in" filter="strips(downLeft)">
                                      <p:cBhvr>
                                        <p:cTn id="12" dur="500"/>
                                        <p:tgtEl>
                                          <p:spTgt spid="419430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48687"/>
                                        </p:tgtEl>
                                        <p:attrNameLst>
                                          <p:attrName>style.visibility</p:attrName>
                                        </p:attrNameLst>
                                      </p:cBhvr>
                                      <p:to>
                                        <p:strVal val="visible"/>
                                      </p:to>
                                    </p:set>
                                    <p:anim calcmode="lin" valueType="num">
                                      <p:cBhvr additive="base">
                                        <p:cTn id="17" dur="500" fill="hold"/>
                                        <p:tgtEl>
                                          <p:spTgt spid="1048687"/>
                                        </p:tgtEl>
                                        <p:attrNameLst>
                                          <p:attrName>ppt_x</p:attrName>
                                        </p:attrNameLst>
                                      </p:cBhvr>
                                      <p:tavLst>
                                        <p:tav tm="0">
                                          <p:val>
                                            <p:strVal val="#ppt_x"/>
                                          </p:val>
                                        </p:tav>
                                        <p:tav tm="100000">
                                          <p:val>
                                            <p:strVal val="#ppt_x"/>
                                          </p:val>
                                        </p:tav>
                                      </p:tavLst>
                                    </p:anim>
                                    <p:anim calcmode="lin" valueType="num">
                                      <p:cBhvr additive="base">
                                        <p:cTn id="18" dur="500" fill="hold"/>
                                        <p:tgtEl>
                                          <p:spTgt spid="104868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48689"/>
                                        </p:tgtEl>
                                        <p:attrNameLst>
                                          <p:attrName>style.visibility</p:attrName>
                                        </p:attrNameLst>
                                      </p:cBhvr>
                                      <p:to>
                                        <p:strVal val="visible"/>
                                      </p:to>
                                    </p:set>
                                    <p:anim calcmode="lin" valueType="num">
                                      <p:cBhvr additive="base">
                                        <p:cTn id="23" dur="500" fill="hold"/>
                                        <p:tgtEl>
                                          <p:spTgt spid="1048689"/>
                                        </p:tgtEl>
                                        <p:attrNameLst>
                                          <p:attrName>ppt_x</p:attrName>
                                        </p:attrNameLst>
                                      </p:cBhvr>
                                      <p:tavLst>
                                        <p:tav tm="0">
                                          <p:val>
                                            <p:strVal val="#ppt_x"/>
                                          </p:val>
                                        </p:tav>
                                        <p:tav tm="100000">
                                          <p:val>
                                            <p:strVal val="#ppt_x"/>
                                          </p:val>
                                        </p:tav>
                                      </p:tavLst>
                                    </p:anim>
                                    <p:anim calcmode="lin" valueType="num">
                                      <p:cBhvr additive="base">
                                        <p:cTn id="24" dur="500" fill="hold"/>
                                        <p:tgtEl>
                                          <p:spTgt spid="104868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48688"/>
                                        </p:tgtEl>
                                        <p:attrNameLst>
                                          <p:attrName>style.visibility</p:attrName>
                                        </p:attrNameLst>
                                      </p:cBhvr>
                                      <p:to>
                                        <p:strVal val="visible"/>
                                      </p:to>
                                    </p:set>
                                    <p:anim calcmode="lin" valueType="num">
                                      <p:cBhvr additive="base">
                                        <p:cTn id="29" dur="500" fill="hold"/>
                                        <p:tgtEl>
                                          <p:spTgt spid="1048688"/>
                                        </p:tgtEl>
                                        <p:attrNameLst>
                                          <p:attrName>ppt_x</p:attrName>
                                        </p:attrNameLst>
                                      </p:cBhvr>
                                      <p:tavLst>
                                        <p:tav tm="0">
                                          <p:val>
                                            <p:strVal val="#ppt_x"/>
                                          </p:val>
                                        </p:tav>
                                        <p:tav tm="100000">
                                          <p:val>
                                            <p:strVal val="#ppt_x"/>
                                          </p:val>
                                        </p:tav>
                                      </p:tavLst>
                                    </p:anim>
                                    <p:anim calcmode="lin" valueType="num">
                                      <p:cBhvr additive="base">
                                        <p:cTn id="30" dur="500" fill="hold"/>
                                        <p:tgtEl>
                                          <p:spTgt spid="10486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p:bldP spid="1048686" grpId="1"/>
      <p:bldP spid="1048687" grpId="0"/>
      <p:bldP spid="1048687" grpId="1"/>
      <p:bldP spid="1048688" grpId="0"/>
      <p:bldP spid="1048688" grpId="1"/>
      <p:bldP spid="1048689" grpId="0"/>
      <p:bldP spid="1048689"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2097174" name="图片 6"/>
          <p:cNvPicPr>
            <a:picLocks noChangeAspect="1"/>
          </p:cNvPicPr>
          <p:nvPr>
            <p:custDataLst>
              <p:tags r:id="rId2"/>
            </p:custDataLst>
          </p:nvPr>
        </p:nvPicPr>
        <p:blipFill>
          <a:blip r:embed="rId9"/>
          <a:stretch>
            <a:fillRect/>
          </a:stretch>
        </p:blipFill>
        <p:spPr>
          <a:xfrm>
            <a:off x="0" y="575"/>
            <a:ext cx="12193257" cy="6858119"/>
          </a:xfrm>
          <a:prstGeom prst="rect">
            <a:avLst/>
          </a:prstGeom>
        </p:spPr>
      </p:pic>
      <p:pic>
        <p:nvPicPr>
          <p:cNvPr id="2097175" name="图片 5"/>
          <p:cNvPicPr>
            <a:picLocks noChangeAspect="1"/>
          </p:cNvPicPr>
          <p:nvPr>
            <p:custDataLst>
              <p:tags r:id="rId3"/>
            </p:custDataLst>
          </p:nvPr>
        </p:nvPicPr>
        <p:blipFill>
          <a:blip r:embed="rId10"/>
          <a:srcRect l="-497" b="-970"/>
          <a:stretch>
            <a:fillRect/>
          </a:stretch>
        </p:blipFill>
        <p:spPr>
          <a:xfrm>
            <a:off x="775070" y="524193"/>
            <a:ext cx="11417565" cy="5810249"/>
          </a:xfrm>
          <a:prstGeom prst="rect">
            <a:avLst/>
          </a:prstGeom>
        </p:spPr>
      </p:pic>
      <p:pic>
        <p:nvPicPr>
          <p:cNvPr id="2097176" name="图片 183"/>
          <p:cNvPicPr>
            <a:picLocks noChangeAspect="1"/>
          </p:cNvPicPr>
          <p:nvPr>
            <p:custDataLst>
              <p:tags r:id="rId4"/>
            </p:custDataLst>
          </p:nvPr>
        </p:nvPicPr>
        <p:blipFill>
          <a:blip r:embed="rId11"/>
          <a:srcRect t="-33899" r="-24067"/>
          <a:stretch>
            <a:fillRect/>
          </a:stretch>
        </p:blipFill>
        <p:spPr>
          <a:xfrm>
            <a:off x="0" y="5207000"/>
            <a:ext cx="1730284" cy="1651635"/>
          </a:xfrm>
          <a:prstGeom prst="rect">
            <a:avLst/>
          </a:prstGeom>
        </p:spPr>
      </p:pic>
      <p:sp>
        <p:nvSpPr>
          <p:cNvPr id="1048691" name="箭头1"/>
          <p:cNvSpPr/>
          <p:nvPr>
            <p:custDataLst>
              <p:tags r:id="rId5"/>
            </p:custDataLst>
          </p:nvPr>
        </p:nvSpPr>
        <p:spPr bwMode="auto">
          <a:xfrm>
            <a:off x="1507490" y="5206919"/>
            <a:ext cx="10058400" cy="1094455"/>
          </a:xfrm>
          <a:prstGeom prst="rightArrow">
            <a:avLst>
              <a:gd name="adj1" fmla="val 52472"/>
              <a:gd name="adj2" fmla="val 50213"/>
            </a:avLst>
          </a:prstGeom>
          <a:solidFill>
            <a:schemeClr val="accent1">
              <a:lumMod val="40000"/>
              <a:lumOff val="60000"/>
            </a:schemeClr>
          </a:solidFill>
          <a:ln w="25400">
            <a:noFill/>
            <a:miter lim="800000"/>
          </a:ln>
        </p:spPr>
        <p:txBody>
          <a:bodyPr lIns="0" tIns="0" rIns="0" bIns="0"/>
          <a:lstStyle/>
          <a:p>
            <a:endParaRPr lang="en-US">
              <a:solidFill>
                <a:schemeClr val="dk1"/>
              </a:solidFill>
              <a:latin typeface="汉仪中等线简" charset="-122"/>
              <a:ea typeface="汉仪中等线简" charset="-122"/>
              <a:cs typeface="微软雅黑" panose="020B0503020204020204" charset="-122"/>
            </a:endParaRPr>
          </a:p>
        </p:txBody>
      </p:sp>
      <p:sp>
        <p:nvSpPr>
          <p:cNvPr id="1048692" name="文本框 30"/>
          <p:cNvSpPr txBox="1"/>
          <p:nvPr>
            <p:custDataLst>
              <p:tags r:id="rId6"/>
            </p:custDataLst>
          </p:nvPr>
        </p:nvSpPr>
        <p:spPr>
          <a:xfrm>
            <a:off x="567690" y="491490"/>
            <a:ext cx="2011680" cy="645160"/>
          </a:xfrm>
          <a:prstGeom prst="rect">
            <a:avLst/>
          </a:prstGeom>
          <a:noFill/>
        </p:spPr>
        <p:txBody>
          <a:bodyPr wrap="none" rtlCol="0">
            <a:spAutoFit/>
          </a:bodyPr>
          <a:lstStyle/>
          <a:p>
            <a:r>
              <a:rPr lang="zh-CN" altLang="en-US" sz="3600">
                <a:solidFill>
                  <a:schemeClr val="dk1"/>
                </a:solidFill>
                <a:latin typeface="汉仪中等线简" charset="-122"/>
                <a:ea typeface="汉仪中等线简" charset="-122"/>
              </a:rPr>
              <a:t>界面展示</a:t>
            </a:r>
          </a:p>
        </p:txBody>
      </p:sp>
      <p:pic>
        <p:nvPicPr>
          <p:cNvPr id="2097177" name="图片 2" descr="屏幕截图_20230208_220803"/>
          <p:cNvPicPr>
            <a:picLocks noChangeAspect="1"/>
          </p:cNvPicPr>
          <p:nvPr/>
        </p:nvPicPr>
        <p:blipFill>
          <a:blip r:embed="rId12"/>
          <a:stretch>
            <a:fillRect/>
          </a:stretch>
        </p:blipFill>
        <p:spPr>
          <a:xfrm>
            <a:off x="843280" y="1069975"/>
            <a:ext cx="4069080" cy="2903220"/>
          </a:xfrm>
          <a:prstGeom prst="rect">
            <a:avLst/>
          </a:prstGeom>
        </p:spPr>
      </p:pic>
      <p:pic>
        <p:nvPicPr>
          <p:cNvPr id="2097178" name="图片 4" descr="屏幕截图_20230208_220823"/>
          <p:cNvPicPr>
            <a:picLocks noChangeAspect="1"/>
          </p:cNvPicPr>
          <p:nvPr/>
        </p:nvPicPr>
        <p:blipFill>
          <a:blip r:embed="rId13"/>
          <a:stretch>
            <a:fillRect/>
          </a:stretch>
        </p:blipFill>
        <p:spPr>
          <a:xfrm>
            <a:off x="7945120" y="1057275"/>
            <a:ext cx="4084320" cy="2915920"/>
          </a:xfrm>
          <a:prstGeom prst="rect">
            <a:avLst/>
          </a:prstGeom>
        </p:spPr>
      </p:pic>
      <p:pic>
        <p:nvPicPr>
          <p:cNvPr id="2097179" name="图片 6" descr="屏幕截图_20230208_225205"/>
          <p:cNvPicPr>
            <a:picLocks noChangeAspect="1"/>
          </p:cNvPicPr>
          <p:nvPr/>
        </p:nvPicPr>
        <p:blipFill>
          <a:blip r:embed="rId14"/>
          <a:stretch>
            <a:fillRect/>
          </a:stretch>
        </p:blipFill>
        <p:spPr>
          <a:xfrm>
            <a:off x="4328160" y="3274060"/>
            <a:ext cx="4068445" cy="2905125"/>
          </a:xfrm>
          <a:prstGeom prst="rect">
            <a:avLst/>
          </a:prstGeom>
        </p:spPr>
      </p:pic>
      <p:sp>
        <p:nvSpPr>
          <p:cNvPr id="1048693" name="文本框 3"/>
          <p:cNvSpPr txBox="1"/>
          <p:nvPr>
            <p:custDataLst>
              <p:tags r:id="rId7"/>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97177"/>
                                        </p:tgtEl>
                                        <p:attrNameLst>
                                          <p:attrName>style.visibility</p:attrName>
                                        </p:attrNameLst>
                                      </p:cBhvr>
                                      <p:to>
                                        <p:strVal val="visible"/>
                                      </p:to>
                                    </p:set>
                                    <p:animEffect transition="in" filter="strips(downLeft)">
                                      <p:cBhvr>
                                        <p:cTn id="7" dur="500"/>
                                        <p:tgtEl>
                                          <p:spTgt spid="209717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097179"/>
                                        </p:tgtEl>
                                        <p:attrNameLst>
                                          <p:attrName>style.visibility</p:attrName>
                                        </p:attrNameLst>
                                      </p:cBhvr>
                                      <p:to>
                                        <p:strVal val="visible"/>
                                      </p:to>
                                    </p:set>
                                    <p:animEffect transition="in" filter="strips(downLeft)">
                                      <p:cBhvr>
                                        <p:cTn id="12" dur="500"/>
                                        <p:tgtEl>
                                          <p:spTgt spid="209717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097178"/>
                                        </p:tgtEl>
                                        <p:attrNameLst>
                                          <p:attrName>style.visibility</p:attrName>
                                        </p:attrNameLst>
                                      </p:cBhvr>
                                      <p:to>
                                        <p:strVal val="visible"/>
                                      </p:to>
                                    </p:set>
                                    <p:animEffect transition="in" filter="strips(downLeft)">
                                      <p:cBhvr>
                                        <p:cTn id="17" dur="500"/>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图片 6"/>
          <p:cNvPicPr>
            <a:picLocks noChangeAspect="1"/>
          </p:cNvPicPr>
          <p:nvPr>
            <p:custDataLst>
              <p:tags r:id="rId2"/>
            </p:custDataLst>
          </p:nvPr>
        </p:nvPicPr>
        <p:blipFill>
          <a:blip r:embed="rId17"/>
          <a:stretch>
            <a:fillRect/>
          </a:stretch>
        </p:blipFill>
        <p:spPr>
          <a:xfrm>
            <a:off x="-1257" y="-2287"/>
            <a:ext cx="12193257" cy="6858119"/>
          </a:xfrm>
          <a:prstGeom prst="rect">
            <a:avLst/>
          </a:prstGeom>
        </p:spPr>
      </p:pic>
      <p:pic>
        <p:nvPicPr>
          <p:cNvPr id="2097181" name="图片 183"/>
          <p:cNvPicPr>
            <a:picLocks noChangeAspect="1"/>
          </p:cNvPicPr>
          <p:nvPr>
            <p:custDataLst>
              <p:tags r:id="rId3"/>
            </p:custDataLst>
          </p:nvPr>
        </p:nvPicPr>
        <p:blipFill>
          <a:blip r:embed="rId18"/>
          <a:srcRect t="-33899" r="-24067"/>
          <a:stretch>
            <a:fillRect/>
          </a:stretch>
        </p:blipFill>
        <p:spPr>
          <a:xfrm>
            <a:off x="0" y="5207000"/>
            <a:ext cx="1730284" cy="1651635"/>
          </a:xfrm>
          <a:prstGeom prst="rect">
            <a:avLst/>
          </a:prstGeom>
        </p:spPr>
      </p:pic>
      <p:sp>
        <p:nvSpPr>
          <p:cNvPr id="1048694" name="任意多边形: 形状 1"/>
          <p:cNvSpPr/>
          <p:nvPr>
            <p:custDataLst>
              <p:tags r:id="rId4"/>
            </p:custDataLst>
          </p:nvPr>
        </p:nvSpPr>
        <p:spPr>
          <a:xfrm>
            <a:off x="-528955" y="2420620"/>
            <a:ext cx="1864995" cy="3027680"/>
          </a:xfrm>
          <a:custGeom>
            <a:avLst/>
            <a:gdLst>
              <a:gd name="connsiteX0" fmla="*/ 536715 w 2849220"/>
              <a:gd name="connsiteY0" fmla="*/ 0 h 4625010"/>
              <a:gd name="connsiteX1" fmla="*/ 2849220 w 2849220"/>
              <a:gd name="connsiteY1" fmla="*/ 2312505 h 4625010"/>
              <a:gd name="connsiteX2" fmla="*/ 536715 w 2849220"/>
              <a:gd name="connsiteY2" fmla="*/ 4625010 h 4625010"/>
              <a:gd name="connsiteX3" fmla="*/ 70665 w 2849220"/>
              <a:gd name="connsiteY3" fmla="*/ 4578028 h 4625010"/>
              <a:gd name="connsiteX4" fmla="*/ 0 w 2849220"/>
              <a:gd name="connsiteY4" fmla="*/ 4559859 h 4625010"/>
              <a:gd name="connsiteX5" fmla="*/ 0 w 2849220"/>
              <a:gd name="connsiteY5" fmla="*/ 65152 h 4625010"/>
              <a:gd name="connsiteX6" fmla="*/ 70665 w 2849220"/>
              <a:gd name="connsiteY6" fmla="*/ 46982 h 4625010"/>
              <a:gd name="connsiteX7" fmla="*/ 536715 w 2849220"/>
              <a:gd name="connsiteY7" fmla="*/ 0 h 46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220" h="4625010">
                <a:moveTo>
                  <a:pt x="536715" y="0"/>
                </a:moveTo>
                <a:cubicBezTo>
                  <a:pt x="1813876" y="0"/>
                  <a:pt x="2849220" y="1035344"/>
                  <a:pt x="2849220" y="2312505"/>
                </a:cubicBezTo>
                <a:cubicBezTo>
                  <a:pt x="2849220" y="3589666"/>
                  <a:pt x="1813876" y="4625010"/>
                  <a:pt x="536715" y="4625010"/>
                </a:cubicBezTo>
                <a:cubicBezTo>
                  <a:pt x="377070" y="4625010"/>
                  <a:pt x="221203" y="4608833"/>
                  <a:pt x="70665" y="4578028"/>
                </a:cubicBezTo>
                <a:lnTo>
                  <a:pt x="0" y="4559859"/>
                </a:lnTo>
                <a:lnTo>
                  <a:pt x="0" y="65152"/>
                </a:lnTo>
                <a:lnTo>
                  <a:pt x="70665" y="46982"/>
                </a:lnTo>
                <a:cubicBezTo>
                  <a:pt x="221203" y="16177"/>
                  <a:pt x="377070" y="0"/>
                  <a:pt x="5367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695" name="文本框 4"/>
          <p:cNvSpPr txBox="1"/>
          <p:nvPr>
            <p:custDataLst>
              <p:tags r:id="rId5"/>
            </p:custDataLst>
          </p:nvPr>
        </p:nvSpPr>
        <p:spPr>
          <a:xfrm>
            <a:off x="567690" y="491490"/>
            <a:ext cx="2011680" cy="645160"/>
          </a:xfrm>
          <a:prstGeom prst="rect">
            <a:avLst/>
          </a:prstGeom>
          <a:noFill/>
        </p:spPr>
        <p:txBody>
          <a:bodyPr wrap="none" rtlCol="0">
            <a:spAutoFit/>
          </a:bodyPr>
          <a:lstStyle/>
          <a:p>
            <a:r>
              <a:rPr lang="zh-CN" altLang="en-US" sz="3600" dirty="0">
                <a:solidFill>
                  <a:schemeClr val="dk1"/>
                </a:solidFill>
                <a:latin typeface="黑体" panose="02010609060101010101" charset="-122"/>
                <a:ea typeface="黑体" panose="02010609060101010101" charset="-122"/>
              </a:rPr>
              <a:t>商业模式</a:t>
            </a:r>
          </a:p>
        </p:txBody>
      </p:sp>
      <p:grpSp>
        <p:nvGrpSpPr>
          <p:cNvPr id="50" name="组合 7"/>
          <p:cNvGrpSpPr/>
          <p:nvPr/>
        </p:nvGrpSpPr>
        <p:grpSpPr>
          <a:xfrm>
            <a:off x="1336040" y="1081923"/>
            <a:ext cx="10379760" cy="5032691"/>
            <a:chOff x="631451" y="702972"/>
            <a:chExt cx="11406225" cy="5589322"/>
          </a:xfrm>
        </p:grpSpPr>
        <p:sp>
          <p:nvSpPr>
            <p:cNvPr id="1048696" name="矩形 18"/>
            <p:cNvSpPr/>
            <p:nvPr/>
          </p:nvSpPr>
          <p:spPr>
            <a:xfrm>
              <a:off x="7653117" y="3400731"/>
              <a:ext cx="4384559" cy="2891563"/>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7" name="矩形 19"/>
            <p:cNvSpPr/>
            <p:nvPr/>
          </p:nvSpPr>
          <p:spPr>
            <a:xfrm>
              <a:off x="1672008" y="3400731"/>
              <a:ext cx="4628867" cy="2891563"/>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8" name="矩形 20"/>
            <p:cNvSpPr/>
            <p:nvPr/>
          </p:nvSpPr>
          <p:spPr>
            <a:xfrm>
              <a:off x="1672010" y="702972"/>
              <a:ext cx="4384559" cy="2291932"/>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9" name="矩形 21"/>
            <p:cNvSpPr/>
            <p:nvPr/>
          </p:nvSpPr>
          <p:spPr>
            <a:xfrm>
              <a:off x="7653117" y="702972"/>
              <a:ext cx="4384559" cy="2291932"/>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22"/>
            <p:cNvGrpSpPr/>
            <p:nvPr/>
          </p:nvGrpSpPr>
          <p:grpSpPr>
            <a:xfrm>
              <a:off x="631451" y="897702"/>
              <a:ext cx="848652" cy="951236"/>
              <a:chOff x="6506667" y="2431095"/>
              <a:chExt cx="848652" cy="951236"/>
            </a:xfrm>
          </p:grpSpPr>
          <p:sp>
            <p:nvSpPr>
              <p:cNvPr id="1048700" name="MH_Other_1"/>
              <p:cNvSpPr/>
              <p:nvPr>
                <p:custDataLst>
                  <p:tags r:id="rId14"/>
                </p:custDataLst>
              </p:nvPr>
            </p:nvSpPr>
            <p:spPr>
              <a:xfrm>
                <a:off x="6506667" y="2653811"/>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0074C7"/>
              </a:solidFill>
              <a:ln>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01" name="MH_SubTitle_1"/>
              <p:cNvSpPr/>
              <p:nvPr>
                <p:custDataLst>
                  <p:tags r:id="rId15"/>
                </p:custDataLst>
              </p:nvPr>
            </p:nvSpPr>
            <p:spPr>
              <a:xfrm>
                <a:off x="6506667" y="2431095"/>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grpSp>
          <p:nvGrpSpPr>
            <p:cNvPr id="52" name="组合 23"/>
            <p:cNvGrpSpPr/>
            <p:nvPr/>
          </p:nvGrpSpPr>
          <p:grpSpPr>
            <a:xfrm>
              <a:off x="640172" y="3761246"/>
              <a:ext cx="848652" cy="951236"/>
              <a:chOff x="6506667" y="4384357"/>
              <a:chExt cx="848652" cy="951236"/>
            </a:xfrm>
          </p:grpSpPr>
          <p:sp>
            <p:nvSpPr>
              <p:cNvPr id="1048702" name="MH_Other_1"/>
              <p:cNvSpPr/>
              <p:nvPr>
                <p:custDataLst>
                  <p:tags r:id="rId12"/>
                </p:custDataLst>
              </p:nvPr>
            </p:nvSpPr>
            <p:spPr>
              <a:xfrm>
                <a:off x="6506667" y="4607073"/>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808080"/>
              </a:solidFill>
              <a:ln>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03" name="MH_SubTitle_1"/>
              <p:cNvSpPr/>
              <p:nvPr>
                <p:custDataLst>
                  <p:tags r:id="rId13"/>
                </p:custDataLst>
              </p:nvPr>
            </p:nvSpPr>
            <p:spPr>
              <a:xfrm>
                <a:off x="6506667" y="4384357"/>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sp>
          <p:nvSpPr>
            <p:cNvPr id="1048704" name="矩形 24"/>
            <p:cNvSpPr/>
            <p:nvPr/>
          </p:nvSpPr>
          <p:spPr>
            <a:xfrm>
              <a:off x="1964405" y="896688"/>
              <a:ext cx="3548807" cy="1844391"/>
            </a:xfrm>
            <a:prstGeom prst="rect">
              <a:avLst/>
            </a:prstGeom>
          </p:spPr>
          <p:txBody>
            <a:bodyPr wrap="square" anchor="ctr">
              <a:spAutoFit/>
              <a:scene3d>
                <a:camera prst="orthographicFront"/>
                <a:lightRig rig="threePt" dir="t"/>
              </a:scene3d>
              <a:sp3d contourW="12700"/>
            </a:bodyPr>
            <a:lstStyle/>
            <a:p>
              <a:pPr algn="just">
                <a:lnSpc>
                  <a:spcPct val="120000"/>
                </a:lnSpc>
              </a:pPr>
              <a:r>
                <a:rPr lang="en-US" altLang="zh-CN" sz="2000" b="1" dirty="0">
                  <a:solidFill>
                    <a:schemeClr val="tx1">
                      <a:lumMod val="75000"/>
                      <a:lumOff val="25000"/>
                    </a:schemeClr>
                  </a:solidFill>
                  <a:latin typeface="黑体" panose="02010609060101010101" charset="-122"/>
                  <a:ea typeface="黑体" panose="02010609060101010101" charset="-122"/>
                </a:rPr>
                <a:t>3.1</a:t>
              </a:r>
              <a:r>
                <a:rPr lang="zh-CN" altLang="en-US" sz="2000" b="1" dirty="0">
                  <a:solidFill>
                    <a:schemeClr val="tx1">
                      <a:lumMod val="75000"/>
                      <a:lumOff val="25000"/>
                    </a:schemeClr>
                  </a:solidFill>
                  <a:latin typeface="黑体" panose="02010609060101010101" charset="-122"/>
                  <a:ea typeface="黑体" panose="02010609060101010101" charset="-122"/>
                </a:rPr>
                <a:t>价值主张</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沉浸式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体验劳动创作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，搭建户外劳动实践教育基地，学生亲身体验。</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1048705" name="矩形 26"/>
            <p:cNvSpPr/>
            <p:nvPr/>
          </p:nvSpPr>
          <p:spPr>
            <a:xfrm>
              <a:off x="1960731" y="3444950"/>
              <a:ext cx="4042410" cy="2729253"/>
            </a:xfrm>
            <a:prstGeom prst="rect">
              <a:avLst/>
            </a:prstGeom>
          </p:spPr>
          <p:txBody>
            <a:bodyPr wrap="square" anchor="ctr">
              <a:spAutoFit/>
              <a:scene3d>
                <a:camera prst="orthographicFront"/>
                <a:lightRig rig="threePt" dir="t"/>
              </a:scene3d>
              <a:sp3d contourW="12700"/>
            </a:bodyPr>
            <a:lstStyle/>
            <a:p>
              <a:pPr algn="just">
                <a:lnSpc>
                  <a:spcPct val="120000"/>
                </a:lnSpc>
              </a:pPr>
              <a:r>
                <a:rPr lang="en-US" altLang="zh-CN" sz="2000" b="1" dirty="0">
                  <a:solidFill>
                    <a:schemeClr val="tx1">
                      <a:lumMod val="75000"/>
                      <a:lumOff val="25000"/>
                    </a:schemeClr>
                  </a:solidFill>
                  <a:latin typeface="黑体" panose="02010609060101010101" charset="-122"/>
                  <a:ea typeface="黑体" panose="02010609060101010101" charset="-122"/>
                </a:rPr>
                <a:t>3.3</a:t>
              </a:r>
              <a:r>
                <a:rPr lang="zh-CN" altLang="en-US" sz="2000" b="1" dirty="0">
                  <a:solidFill>
                    <a:schemeClr val="tx1">
                      <a:lumMod val="75000"/>
                      <a:lumOff val="25000"/>
                    </a:schemeClr>
                  </a:solidFill>
                  <a:latin typeface="黑体" panose="02010609060101010101" charset="-122"/>
                  <a:ea typeface="黑体" panose="02010609060101010101" charset="-122"/>
                </a:rPr>
                <a:t>客户细分</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①</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对劳动教育课程有刚需的消费群体；</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未开展劳动实践教育课程而且其消费者有一定的劳动观念，对孩子有着较高要求的消费群体。</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grpSp>
          <p:nvGrpSpPr>
            <p:cNvPr id="53" name="组合 27"/>
            <p:cNvGrpSpPr/>
            <p:nvPr/>
          </p:nvGrpSpPr>
          <p:grpSpPr>
            <a:xfrm>
              <a:off x="6708875" y="897702"/>
              <a:ext cx="848652" cy="951236"/>
              <a:chOff x="6506667" y="4384357"/>
              <a:chExt cx="848652" cy="951236"/>
            </a:xfrm>
          </p:grpSpPr>
          <p:sp>
            <p:nvSpPr>
              <p:cNvPr id="1048706" name="MH_Other_1"/>
              <p:cNvSpPr/>
              <p:nvPr>
                <p:custDataLst>
                  <p:tags r:id="rId10"/>
                </p:custDataLst>
              </p:nvPr>
            </p:nvSpPr>
            <p:spPr>
              <a:xfrm>
                <a:off x="6506667" y="4607073"/>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808080"/>
              </a:solidFill>
              <a:ln>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07" name="MH_SubTitle_1"/>
              <p:cNvSpPr/>
              <p:nvPr>
                <p:custDataLst>
                  <p:tags r:id="rId11"/>
                </p:custDataLst>
              </p:nvPr>
            </p:nvSpPr>
            <p:spPr>
              <a:xfrm>
                <a:off x="6506667" y="4384357"/>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sp>
          <p:nvSpPr>
            <p:cNvPr id="1048708" name="矩形 28"/>
            <p:cNvSpPr/>
            <p:nvPr/>
          </p:nvSpPr>
          <p:spPr>
            <a:xfrm>
              <a:off x="7824192" y="803118"/>
              <a:ext cx="3970402" cy="1942213"/>
            </a:xfrm>
            <a:prstGeom prst="rect">
              <a:avLst/>
            </a:prstGeom>
          </p:spPr>
          <p:txBody>
            <a:bodyPr wrap="square" anchor="ctr">
              <a:spAutoFit/>
              <a:scene3d>
                <a:camera prst="orthographicFront"/>
                <a:lightRig rig="threePt" dir="t"/>
              </a:scene3d>
              <a:sp3d contourW="12700"/>
            </a:bodyPr>
            <a:lstStyle/>
            <a:p>
              <a:pPr algn="just">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rPr>
                <a:t>3.2</a:t>
              </a:r>
              <a:r>
                <a:rPr lang="zh-CN" altLang="en-US" sz="2000" b="1" dirty="0">
                  <a:solidFill>
                    <a:schemeClr val="tx1">
                      <a:lumMod val="75000"/>
                      <a:lumOff val="25000"/>
                    </a:schemeClr>
                  </a:solidFill>
                  <a:latin typeface="黑体" panose="02010609060101010101" charset="-122"/>
                  <a:ea typeface="黑体" panose="02010609060101010101" charset="-122"/>
                </a:rPr>
                <a:t>渠道通路</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①</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与学校进行合作，提供课程体系；</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②</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面向市场，推广宣传，吸引其他客户，进行线下线上同步咨询。</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grpSp>
          <p:nvGrpSpPr>
            <p:cNvPr id="54" name="组合 29"/>
            <p:cNvGrpSpPr/>
            <p:nvPr/>
          </p:nvGrpSpPr>
          <p:grpSpPr>
            <a:xfrm>
              <a:off x="6708875" y="3761246"/>
              <a:ext cx="848652" cy="951236"/>
              <a:chOff x="6506667" y="2431095"/>
              <a:chExt cx="848652" cy="951236"/>
            </a:xfrm>
          </p:grpSpPr>
          <p:sp>
            <p:nvSpPr>
              <p:cNvPr id="1048709" name="MH_Other_1"/>
              <p:cNvSpPr/>
              <p:nvPr>
                <p:custDataLst>
                  <p:tags r:id="rId8"/>
                </p:custDataLst>
              </p:nvPr>
            </p:nvSpPr>
            <p:spPr>
              <a:xfrm>
                <a:off x="6506667" y="2653811"/>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0074C7"/>
              </a:solidFill>
              <a:ln>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10" name="MH_SubTitle_1"/>
              <p:cNvSpPr/>
              <p:nvPr>
                <p:custDataLst>
                  <p:tags r:id="rId9"/>
                </p:custDataLst>
              </p:nvPr>
            </p:nvSpPr>
            <p:spPr>
              <a:xfrm>
                <a:off x="6506667" y="2431095"/>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sp>
          <p:nvSpPr>
            <p:cNvPr id="1048711" name="矩形 30"/>
            <p:cNvSpPr/>
            <p:nvPr/>
          </p:nvSpPr>
          <p:spPr>
            <a:xfrm>
              <a:off x="7824192" y="3664301"/>
              <a:ext cx="4042410" cy="1946936"/>
            </a:xfrm>
            <a:prstGeom prst="rect">
              <a:avLst/>
            </a:prstGeom>
          </p:spPr>
          <p:txBody>
            <a:bodyPr wrap="square" anchor="ctr">
              <a:spAutoFit/>
              <a:scene3d>
                <a:camera prst="orthographicFront"/>
                <a:lightRig rig="threePt" dir="t"/>
              </a:scene3d>
              <a:sp3d contourW="12700"/>
            </a:bodyPr>
            <a:lstStyle/>
            <a:p>
              <a:pPr algn="just">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rPr>
                <a:t>3.4</a:t>
              </a:r>
              <a:r>
                <a:rPr lang="zh-CN" altLang="en-US" sz="2000" b="1" dirty="0">
                  <a:solidFill>
                    <a:schemeClr val="tx1">
                      <a:lumMod val="75000"/>
                      <a:lumOff val="25000"/>
                    </a:schemeClr>
                  </a:solidFill>
                  <a:latin typeface="黑体" panose="02010609060101010101" charset="-122"/>
                  <a:ea typeface="黑体" panose="02010609060101010101" charset="-122"/>
                </a:rPr>
                <a:t>关键业务</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为学校按照年级分课程，大中小学生分别研发合理的劳动课程。</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群众客户自主选课。</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grpSp>
      <p:sp>
        <p:nvSpPr>
          <p:cNvPr id="1048712" name="任意多边形: 形状 1"/>
          <p:cNvSpPr/>
          <p:nvPr>
            <p:custDataLst>
              <p:tags r:id="rId6"/>
            </p:custDataLst>
          </p:nvPr>
        </p:nvSpPr>
        <p:spPr>
          <a:xfrm rot="13140000">
            <a:off x="10968355" y="4669790"/>
            <a:ext cx="1864995" cy="3027680"/>
          </a:xfrm>
          <a:custGeom>
            <a:avLst/>
            <a:gdLst>
              <a:gd name="connsiteX0" fmla="*/ 536715 w 2849220"/>
              <a:gd name="connsiteY0" fmla="*/ 0 h 4625010"/>
              <a:gd name="connsiteX1" fmla="*/ 2849220 w 2849220"/>
              <a:gd name="connsiteY1" fmla="*/ 2312505 h 4625010"/>
              <a:gd name="connsiteX2" fmla="*/ 536715 w 2849220"/>
              <a:gd name="connsiteY2" fmla="*/ 4625010 h 4625010"/>
              <a:gd name="connsiteX3" fmla="*/ 70665 w 2849220"/>
              <a:gd name="connsiteY3" fmla="*/ 4578028 h 4625010"/>
              <a:gd name="connsiteX4" fmla="*/ 0 w 2849220"/>
              <a:gd name="connsiteY4" fmla="*/ 4559859 h 4625010"/>
              <a:gd name="connsiteX5" fmla="*/ 0 w 2849220"/>
              <a:gd name="connsiteY5" fmla="*/ 65152 h 4625010"/>
              <a:gd name="connsiteX6" fmla="*/ 70665 w 2849220"/>
              <a:gd name="connsiteY6" fmla="*/ 46982 h 4625010"/>
              <a:gd name="connsiteX7" fmla="*/ 536715 w 2849220"/>
              <a:gd name="connsiteY7" fmla="*/ 0 h 46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220" h="4625010">
                <a:moveTo>
                  <a:pt x="536715" y="0"/>
                </a:moveTo>
                <a:cubicBezTo>
                  <a:pt x="1813876" y="0"/>
                  <a:pt x="2849220" y="1035344"/>
                  <a:pt x="2849220" y="2312505"/>
                </a:cubicBezTo>
                <a:cubicBezTo>
                  <a:pt x="2849220" y="3589666"/>
                  <a:pt x="1813876" y="4625010"/>
                  <a:pt x="536715" y="4625010"/>
                </a:cubicBezTo>
                <a:cubicBezTo>
                  <a:pt x="377070" y="4625010"/>
                  <a:pt x="221203" y="4608833"/>
                  <a:pt x="70665" y="4578028"/>
                </a:cubicBezTo>
                <a:lnTo>
                  <a:pt x="0" y="4559859"/>
                </a:lnTo>
                <a:lnTo>
                  <a:pt x="0" y="65152"/>
                </a:lnTo>
                <a:lnTo>
                  <a:pt x="70665" y="46982"/>
                </a:lnTo>
                <a:cubicBezTo>
                  <a:pt x="221203" y="16177"/>
                  <a:pt x="377070" y="0"/>
                  <a:pt x="53671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713" name="文本框 1"/>
          <p:cNvSpPr txBox="1"/>
          <p:nvPr>
            <p:custDataLst>
              <p:tags r:id="rId7"/>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2" name="图片 6"/>
          <p:cNvPicPr>
            <a:picLocks noChangeAspect="1"/>
          </p:cNvPicPr>
          <p:nvPr>
            <p:custDataLst>
              <p:tags r:id="rId2"/>
            </p:custDataLst>
          </p:nvPr>
        </p:nvPicPr>
        <p:blipFill>
          <a:blip r:embed="rId16"/>
          <a:stretch>
            <a:fillRect/>
          </a:stretch>
        </p:blipFill>
        <p:spPr>
          <a:xfrm>
            <a:off x="-1257" y="-2287"/>
            <a:ext cx="12193257" cy="6858119"/>
          </a:xfrm>
          <a:prstGeom prst="rect">
            <a:avLst/>
          </a:prstGeom>
        </p:spPr>
      </p:pic>
      <p:pic>
        <p:nvPicPr>
          <p:cNvPr id="2097183" name="图片 5"/>
          <p:cNvPicPr>
            <a:picLocks noChangeAspect="1"/>
          </p:cNvPicPr>
          <p:nvPr>
            <p:custDataLst>
              <p:tags r:id="rId3"/>
            </p:custDataLst>
          </p:nvPr>
        </p:nvPicPr>
        <p:blipFill>
          <a:blip r:embed="rId17"/>
          <a:srcRect l="-497" b="-970"/>
          <a:stretch>
            <a:fillRect/>
          </a:stretch>
        </p:blipFill>
        <p:spPr>
          <a:xfrm>
            <a:off x="865142" y="521647"/>
            <a:ext cx="11417565" cy="5810249"/>
          </a:xfrm>
          <a:prstGeom prst="rect">
            <a:avLst/>
          </a:prstGeom>
        </p:spPr>
      </p:pic>
      <p:pic>
        <p:nvPicPr>
          <p:cNvPr id="2097184" name="图片 183"/>
          <p:cNvPicPr>
            <a:picLocks noChangeAspect="1"/>
          </p:cNvPicPr>
          <p:nvPr>
            <p:custDataLst>
              <p:tags r:id="rId4"/>
            </p:custDataLst>
          </p:nvPr>
        </p:nvPicPr>
        <p:blipFill>
          <a:blip r:embed="rId18"/>
          <a:srcRect t="-33899" r="-24067"/>
          <a:stretch>
            <a:fillRect/>
          </a:stretch>
        </p:blipFill>
        <p:spPr>
          <a:xfrm>
            <a:off x="0" y="5207000"/>
            <a:ext cx="1730284" cy="1651635"/>
          </a:xfrm>
          <a:prstGeom prst="rect">
            <a:avLst/>
          </a:prstGeom>
        </p:spPr>
      </p:pic>
      <p:sp>
        <p:nvSpPr>
          <p:cNvPr id="1048714" name="任意多边形: 形状 1"/>
          <p:cNvSpPr/>
          <p:nvPr>
            <p:custDataLst>
              <p:tags r:id="rId5"/>
            </p:custDataLst>
          </p:nvPr>
        </p:nvSpPr>
        <p:spPr>
          <a:xfrm>
            <a:off x="-528955" y="2420620"/>
            <a:ext cx="1864995" cy="3027680"/>
          </a:xfrm>
          <a:custGeom>
            <a:avLst/>
            <a:gdLst>
              <a:gd name="connsiteX0" fmla="*/ 536715 w 2849220"/>
              <a:gd name="connsiteY0" fmla="*/ 0 h 4625010"/>
              <a:gd name="connsiteX1" fmla="*/ 2849220 w 2849220"/>
              <a:gd name="connsiteY1" fmla="*/ 2312505 h 4625010"/>
              <a:gd name="connsiteX2" fmla="*/ 536715 w 2849220"/>
              <a:gd name="connsiteY2" fmla="*/ 4625010 h 4625010"/>
              <a:gd name="connsiteX3" fmla="*/ 70665 w 2849220"/>
              <a:gd name="connsiteY3" fmla="*/ 4578028 h 4625010"/>
              <a:gd name="connsiteX4" fmla="*/ 0 w 2849220"/>
              <a:gd name="connsiteY4" fmla="*/ 4559859 h 4625010"/>
              <a:gd name="connsiteX5" fmla="*/ 0 w 2849220"/>
              <a:gd name="connsiteY5" fmla="*/ 65152 h 4625010"/>
              <a:gd name="connsiteX6" fmla="*/ 70665 w 2849220"/>
              <a:gd name="connsiteY6" fmla="*/ 46982 h 4625010"/>
              <a:gd name="connsiteX7" fmla="*/ 536715 w 2849220"/>
              <a:gd name="connsiteY7" fmla="*/ 0 h 46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220" h="4625010">
                <a:moveTo>
                  <a:pt x="536715" y="0"/>
                </a:moveTo>
                <a:cubicBezTo>
                  <a:pt x="1813876" y="0"/>
                  <a:pt x="2849220" y="1035344"/>
                  <a:pt x="2849220" y="2312505"/>
                </a:cubicBezTo>
                <a:cubicBezTo>
                  <a:pt x="2849220" y="3589666"/>
                  <a:pt x="1813876" y="4625010"/>
                  <a:pt x="536715" y="4625010"/>
                </a:cubicBezTo>
                <a:cubicBezTo>
                  <a:pt x="377070" y="4625010"/>
                  <a:pt x="221203" y="4608833"/>
                  <a:pt x="70665" y="4578028"/>
                </a:cubicBezTo>
                <a:lnTo>
                  <a:pt x="0" y="4559859"/>
                </a:lnTo>
                <a:lnTo>
                  <a:pt x="0" y="65152"/>
                </a:lnTo>
                <a:lnTo>
                  <a:pt x="70665" y="46982"/>
                </a:lnTo>
                <a:cubicBezTo>
                  <a:pt x="221203" y="16177"/>
                  <a:pt x="377070" y="0"/>
                  <a:pt x="5367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sp>
        <p:nvSpPr>
          <p:cNvPr id="1048715" name="文本框 4"/>
          <p:cNvSpPr txBox="1"/>
          <p:nvPr>
            <p:custDataLst>
              <p:tags r:id="rId6"/>
            </p:custDataLst>
          </p:nvPr>
        </p:nvSpPr>
        <p:spPr>
          <a:xfrm>
            <a:off x="567690" y="491490"/>
            <a:ext cx="2011680" cy="645160"/>
          </a:xfrm>
          <a:prstGeom prst="rect">
            <a:avLst/>
          </a:prstGeom>
          <a:noFill/>
        </p:spPr>
        <p:txBody>
          <a:bodyPr wrap="none" rtlCol="0">
            <a:spAutoFit/>
          </a:bodyPr>
          <a:lstStyle/>
          <a:p>
            <a:r>
              <a:rPr lang="zh-CN" altLang="en-US" sz="3600" dirty="0">
                <a:solidFill>
                  <a:schemeClr val="dk1"/>
                </a:solidFill>
                <a:latin typeface="黑体" panose="02010609060101010101" charset="-122"/>
                <a:ea typeface="黑体" panose="02010609060101010101" charset="-122"/>
              </a:rPr>
              <a:t>商业模式</a:t>
            </a:r>
          </a:p>
        </p:txBody>
      </p:sp>
      <p:grpSp>
        <p:nvGrpSpPr>
          <p:cNvPr id="56" name="组合 1"/>
          <p:cNvGrpSpPr/>
          <p:nvPr/>
        </p:nvGrpSpPr>
        <p:grpSpPr>
          <a:xfrm>
            <a:off x="1042268" y="1053260"/>
            <a:ext cx="10291299" cy="5130370"/>
            <a:chOff x="631451" y="702972"/>
            <a:chExt cx="10291299" cy="5130370"/>
          </a:xfrm>
        </p:grpSpPr>
        <p:sp>
          <p:nvSpPr>
            <p:cNvPr id="1048716" name="矩形 2"/>
            <p:cNvSpPr/>
            <p:nvPr/>
          </p:nvSpPr>
          <p:spPr>
            <a:xfrm>
              <a:off x="6538191" y="722998"/>
              <a:ext cx="4384559" cy="2291932"/>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7" name="矩形 5"/>
            <p:cNvSpPr/>
            <p:nvPr/>
          </p:nvSpPr>
          <p:spPr>
            <a:xfrm>
              <a:off x="1672010" y="702972"/>
              <a:ext cx="3650635" cy="2291932"/>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8" name="矩形 6"/>
            <p:cNvSpPr/>
            <p:nvPr/>
          </p:nvSpPr>
          <p:spPr>
            <a:xfrm>
              <a:off x="6538191" y="3541410"/>
              <a:ext cx="4384559" cy="2291932"/>
            </a:xfrm>
            <a:prstGeom prst="rect">
              <a:avLst/>
            </a:prstGeom>
            <a:solidFill>
              <a:schemeClr val="accent2">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8"/>
            <p:cNvGrpSpPr/>
            <p:nvPr/>
          </p:nvGrpSpPr>
          <p:grpSpPr>
            <a:xfrm>
              <a:off x="631451" y="897702"/>
              <a:ext cx="848652" cy="951236"/>
              <a:chOff x="6506667" y="2431095"/>
              <a:chExt cx="848652" cy="951236"/>
            </a:xfrm>
          </p:grpSpPr>
          <p:sp>
            <p:nvSpPr>
              <p:cNvPr id="1048719" name="MH_Other_1"/>
              <p:cNvSpPr/>
              <p:nvPr>
                <p:custDataLst>
                  <p:tags r:id="rId13"/>
                </p:custDataLst>
              </p:nvPr>
            </p:nvSpPr>
            <p:spPr>
              <a:xfrm>
                <a:off x="6506667" y="2653811"/>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0074C7"/>
              </a:solidFill>
              <a:ln>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20" name="MH_SubTitle_1"/>
              <p:cNvSpPr/>
              <p:nvPr>
                <p:custDataLst>
                  <p:tags r:id="rId14"/>
                </p:custDataLst>
              </p:nvPr>
            </p:nvSpPr>
            <p:spPr>
              <a:xfrm>
                <a:off x="6506667" y="2431095"/>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sp>
          <p:nvSpPr>
            <p:cNvPr id="1048721" name="矩形 9"/>
            <p:cNvSpPr/>
            <p:nvPr/>
          </p:nvSpPr>
          <p:spPr>
            <a:xfrm>
              <a:off x="1855457" y="897702"/>
              <a:ext cx="3548807" cy="1337546"/>
            </a:xfrm>
            <a:prstGeom prst="rect">
              <a:avLst/>
            </a:prstGeom>
          </p:spPr>
          <p:txBody>
            <a:bodyPr wrap="square" anchor="ctr">
              <a:spAutoFit/>
              <a:scene3d>
                <a:camera prst="orthographicFront"/>
                <a:lightRig rig="threePt" dir="t"/>
              </a:scene3d>
              <a:sp3d contourW="12700"/>
            </a:bodyPr>
            <a:lstStyle/>
            <a:p>
              <a:pPr algn="just">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rPr>
                <a:t>3.5</a:t>
              </a:r>
              <a:r>
                <a:rPr lang="zh-CN" altLang="en-US" sz="2000" b="1" dirty="0">
                  <a:solidFill>
                    <a:schemeClr val="tx1">
                      <a:lumMod val="75000"/>
                      <a:lumOff val="25000"/>
                    </a:schemeClr>
                  </a:solidFill>
                  <a:latin typeface="黑体" panose="02010609060101010101" charset="-122"/>
                  <a:ea typeface="黑体" panose="02010609060101010101" charset="-122"/>
                </a:rPr>
                <a:t>关键伙伴</a:t>
              </a:r>
              <a:endParaRPr lang="en-US" altLang="zh-CN" b="1" kern="100" dirty="0">
                <a:solidFill>
                  <a:schemeClr val="tx1">
                    <a:lumMod val="75000"/>
                    <a:lumOff val="25000"/>
                  </a:schemeClr>
                </a:solidFill>
                <a:latin typeface="黑体" panose="02010609060101010101" charset="-122"/>
                <a:ea typeface="黑体" panose="02010609060101010101" charset="-122"/>
                <a:cs typeface="Times New Roman" panose="02020603050405020304" pitchFamily="18" charset="0"/>
              </a:endParaRPr>
            </a:p>
            <a:p>
              <a:pPr algn="just">
                <a:lnSpc>
                  <a:spcPct val="150000"/>
                </a:lnSpc>
              </a:pPr>
              <a:r>
                <a:rPr lang="zh-CN" altLang="en-US" sz="1800" b="1" kern="100" dirty="0">
                  <a:solidFill>
                    <a:schemeClr val="tx1">
                      <a:lumMod val="75000"/>
                      <a:lumOff val="25000"/>
                    </a:schemeClr>
                  </a:solidFill>
                  <a:effectLst/>
                  <a:latin typeface="Times New Roman" panose="02020603050405020304" pitchFamily="18" charset="0"/>
                  <a:ea typeface="宋体" panose="02010600030101010101" pitchFamily="2" charset="-122"/>
                  <a:cs typeface="Times New Roman" panose="02020603050405020304" pitchFamily="18" charset="0"/>
                </a:rPr>
                <a:t>各大中小学校，网络媒体平台，客运公司以及保险公司等。</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1048722" name="矩形 10"/>
            <p:cNvSpPr/>
            <p:nvPr/>
          </p:nvSpPr>
          <p:spPr>
            <a:xfrm>
              <a:off x="6666841" y="3729688"/>
              <a:ext cx="4042410" cy="1748790"/>
            </a:xfrm>
            <a:prstGeom prst="rect">
              <a:avLst/>
            </a:prstGeom>
          </p:spPr>
          <p:txBody>
            <a:bodyPr wrap="square" anchor="ctr">
              <a:spAutoFit/>
              <a:scene3d>
                <a:camera prst="orthographicFront"/>
                <a:lightRig rig="threePt" dir="t"/>
              </a:scene3d>
              <a:sp3d contourW="12700"/>
            </a:bodyPr>
            <a:lstStyle/>
            <a:p>
              <a:pPr algn="just">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rPr>
                <a:t>3.7</a:t>
              </a:r>
              <a:r>
                <a:rPr lang="zh-CN" altLang="en-US" sz="2000" b="1" dirty="0">
                  <a:solidFill>
                    <a:schemeClr val="tx1">
                      <a:lumMod val="75000"/>
                      <a:lumOff val="25000"/>
                    </a:schemeClr>
                  </a:solidFill>
                  <a:latin typeface="黑体" panose="02010609060101010101" charset="-122"/>
                  <a:ea typeface="黑体" panose="02010609060101010101" charset="-122"/>
                </a:rPr>
                <a:t>成本结构</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劳动教育基地的建设，网络平台技术的搭建以及师资团队相关的人力成本，以及公司成立后的运营成本等。</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grpSp>
          <p:nvGrpSpPr>
            <p:cNvPr id="58" name="组合 11"/>
            <p:cNvGrpSpPr/>
            <p:nvPr/>
          </p:nvGrpSpPr>
          <p:grpSpPr>
            <a:xfrm>
              <a:off x="5506092" y="884480"/>
              <a:ext cx="848652" cy="951236"/>
              <a:chOff x="5303884" y="4371135"/>
              <a:chExt cx="848652" cy="951236"/>
            </a:xfrm>
          </p:grpSpPr>
          <p:sp>
            <p:nvSpPr>
              <p:cNvPr id="1048723" name="MH_Other_1"/>
              <p:cNvSpPr/>
              <p:nvPr>
                <p:custDataLst>
                  <p:tags r:id="rId11"/>
                </p:custDataLst>
              </p:nvPr>
            </p:nvSpPr>
            <p:spPr>
              <a:xfrm>
                <a:off x="5327516" y="4594692"/>
                <a:ext cx="336460" cy="464902"/>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808080"/>
              </a:solidFill>
              <a:ln>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24" name="MH_SubTitle_1"/>
              <p:cNvSpPr/>
              <p:nvPr>
                <p:custDataLst>
                  <p:tags r:id="rId12"/>
                </p:custDataLst>
              </p:nvPr>
            </p:nvSpPr>
            <p:spPr>
              <a:xfrm>
                <a:off x="5303884" y="4371135"/>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a:p>
            </p:txBody>
          </p:sp>
        </p:grpSp>
        <p:sp>
          <p:nvSpPr>
            <p:cNvPr id="1048725" name="矩形 12"/>
            <p:cNvSpPr/>
            <p:nvPr/>
          </p:nvSpPr>
          <p:spPr>
            <a:xfrm>
              <a:off x="6641254" y="841927"/>
              <a:ext cx="3970402" cy="1756058"/>
            </a:xfrm>
            <a:prstGeom prst="rect">
              <a:avLst/>
            </a:prstGeom>
          </p:spPr>
          <p:txBody>
            <a:bodyPr wrap="square" anchor="ctr">
              <a:spAutoFit/>
              <a:scene3d>
                <a:camera prst="orthographicFront"/>
                <a:lightRig rig="threePt" dir="t"/>
              </a:scene3d>
              <a:sp3d contourW="12700"/>
            </a:bodyPr>
            <a:lstStyle/>
            <a:p>
              <a:pPr algn="just">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rPr>
                <a:t>3.6</a:t>
              </a:r>
              <a:r>
                <a:rPr lang="zh-CN" altLang="en-US" sz="2000" b="1" dirty="0">
                  <a:solidFill>
                    <a:schemeClr val="tx1">
                      <a:lumMod val="75000"/>
                      <a:lumOff val="25000"/>
                    </a:schemeClr>
                  </a:solidFill>
                  <a:latin typeface="黑体" panose="02010609060101010101" charset="-122"/>
                  <a:ea typeface="黑体" panose="02010609060101010101" charset="-122"/>
                </a:rPr>
                <a:t>收益结构</a:t>
              </a:r>
              <a:endParaRPr lang="en-US" altLang="zh-CN" sz="2000" b="1" dirty="0">
                <a:solidFill>
                  <a:schemeClr val="tx1">
                    <a:lumMod val="75000"/>
                    <a:lumOff val="25000"/>
                  </a:schemeClr>
                </a:solidFill>
                <a:latin typeface="黑体" panose="02010609060101010101" charset="-122"/>
                <a:ea typeface="黑体" panose="02010609060101010101" charset="-122"/>
              </a:endParaRPr>
            </a:p>
            <a:p>
              <a:pPr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包括学校订购的团体课以及个人课，公司实行办卡优惠活动，还包括网络平台植入广告等的收入。</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grpSp>
          <p:nvGrpSpPr>
            <p:cNvPr id="59" name="组合 13"/>
            <p:cNvGrpSpPr/>
            <p:nvPr/>
          </p:nvGrpSpPr>
          <p:grpSpPr>
            <a:xfrm>
              <a:off x="5501010" y="3444284"/>
              <a:ext cx="848652" cy="951236"/>
              <a:chOff x="11376226" y="2257174"/>
              <a:chExt cx="848652" cy="951236"/>
            </a:xfrm>
          </p:grpSpPr>
          <p:sp>
            <p:nvSpPr>
              <p:cNvPr id="1048726" name="MH_Other_1"/>
              <p:cNvSpPr/>
              <p:nvPr>
                <p:custDataLst>
                  <p:tags r:id="rId9"/>
                </p:custDataLst>
              </p:nvPr>
            </p:nvSpPr>
            <p:spPr>
              <a:xfrm rot="187231">
                <a:off x="11386648" y="2479825"/>
                <a:ext cx="336460" cy="505934"/>
              </a:xfrm>
              <a:custGeom>
                <a:avLst/>
                <a:gdLst>
                  <a:gd name="connsiteX0" fmla="*/ 86053 w 347413"/>
                  <a:gd name="connsiteY0" fmla="*/ 0 h 522514"/>
                  <a:gd name="connsiteX1" fmla="*/ 347413 w 347413"/>
                  <a:gd name="connsiteY1" fmla="*/ 261257 h 522514"/>
                  <a:gd name="connsiteX2" fmla="*/ 86053 w 347413"/>
                  <a:gd name="connsiteY2" fmla="*/ 522514 h 522514"/>
                  <a:gd name="connsiteX3" fmla="*/ 33380 w 347413"/>
                  <a:gd name="connsiteY3" fmla="*/ 517206 h 522514"/>
                  <a:gd name="connsiteX4" fmla="*/ 10300 w 347413"/>
                  <a:gd name="connsiteY4" fmla="*/ 510045 h 522514"/>
                  <a:gd name="connsiteX5" fmla="*/ 0 w 347413"/>
                  <a:gd name="connsiteY5" fmla="*/ 15666 h 522514"/>
                  <a:gd name="connsiteX6" fmla="*/ 33380 w 347413"/>
                  <a:gd name="connsiteY6" fmla="*/ 5308 h 522514"/>
                  <a:gd name="connsiteX7" fmla="*/ 86053 w 347413"/>
                  <a:gd name="connsiteY7" fmla="*/ 0 h 52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413" h="522514">
                    <a:moveTo>
                      <a:pt x="86053" y="0"/>
                    </a:moveTo>
                    <a:cubicBezTo>
                      <a:pt x="230398" y="0"/>
                      <a:pt x="347413" y="116969"/>
                      <a:pt x="347413" y="261257"/>
                    </a:cubicBezTo>
                    <a:cubicBezTo>
                      <a:pt x="347413" y="405545"/>
                      <a:pt x="230398" y="522514"/>
                      <a:pt x="86053" y="522514"/>
                    </a:cubicBezTo>
                    <a:cubicBezTo>
                      <a:pt x="68010" y="522514"/>
                      <a:pt x="50394" y="520686"/>
                      <a:pt x="33380" y="517206"/>
                    </a:cubicBezTo>
                    <a:lnTo>
                      <a:pt x="10300" y="510045"/>
                    </a:lnTo>
                    <a:lnTo>
                      <a:pt x="0" y="15666"/>
                    </a:lnTo>
                    <a:lnTo>
                      <a:pt x="33380" y="5308"/>
                    </a:lnTo>
                    <a:cubicBezTo>
                      <a:pt x="50394" y="1828"/>
                      <a:pt x="68010" y="0"/>
                      <a:pt x="86053" y="0"/>
                    </a:cubicBezTo>
                    <a:close/>
                  </a:path>
                </a:pathLst>
              </a:custGeom>
              <a:solidFill>
                <a:srgbClr val="0074C7"/>
              </a:solidFill>
              <a:ln>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b="1" dirty="0">
                  <a:solidFill>
                    <a:srgbClr val="FFFFFF"/>
                  </a:solidFill>
                  <a:latin typeface="思源黑体 CN Normal"/>
                  <a:ea typeface="微软雅黑" panose="020B0503020204020204" charset="-122"/>
                </a:endParaRPr>
              </a:p>
            </p:txBody>
          </p:sp>
          <p:sp>
            <p:nvSpPr>
              <p:cNvPr id="1048727" name="MH_SubTitle_1"/>
              <p:cNvSpPr/>
              <p:nvPr>
                <p:custDataLst>
                  <p:tags r:id="rId10"/>
                </p:custDataLst>
              </p:nvPr>
            </p:nvSpPr>
            <p:spPr>
              <a:xfrm>
                <a:off x="11376226" y="2257174"/>
                <a:ext cx="848652" cy="951236"/>
              </a:xfrm>
              <a:custGeom>
                <a:avLst/>
                <a:gdLst>
                  <a:gd name="connsiteX0" fmla="*/ 653143 w 1320800"/>
                  <a:gd name="connsiteY0" fmla="*/ 0 h 1480457"/>
                  <a:gd name="connsiteX1" fmla="*/ 14515 w 1320800"/>
                  <a:gd name="connsiteY1" fmla="*/ 391886 h 1480457"/>
                  <a:gd name="connsiteX2" fmla="*/ 0 w 1320800"/>
                  <a:gd name="connsiteY2" fmla="*/ 1074057 h 1480457"/>
                  <a:gd name="connsiteX3" fmla="*/ 667657 w 1320800"/>
                  <a:gd name="connsiteY3" fmla="*/ 1480457 h 1480457"/>
                  <a:gd name="connsiteX4" fmla="*/ 1320800 w 1320800"/>
                  <a:gd name="connsiteY4" fmla="*/ 1103086 h 1480457"/>
                  <a:gd name="connsiteX5" fmla="*/ 1306286 w 1320800"/>
                  <a:gd name="connsiteY5" fmla="*/ 406400 h 1480457"/>
                  <a:gd name="connsiteX6" fmla="*/ 653143 w 1320800"/>
                  <a:gd name="connsiteY6" fmla="*/ 0 h 14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800" h="1480457">
                    <a:moveTo>
                      <a:pt x="653143" y="0"/>
                    </a:moveTo>
                    <a:lnTo>
                      <a:pt x="14515" y="391886"/>
                    </a:lnTo>
                    <a:lnTo>
                      <a:pt x="0" y="1074057"/>
                    </a:lnTo>
                    <a:lnTo>
                      <a:pt x="667657" y="1480457"/>
                    </a:lnTo>
                    <a:lnTo>
                      <a:pt x="1320800" y="1103086"/>
                    </a:lnTo>
                    <a:lnTo>
                      <a:pt x="1306286" y="406400"/>
                    </a:lnTo>
                    <a:lnTo>
                      <a:pt x="653143" y="0"/>
                    </a:lnTo>
                    <a:close/>
                  </a:path>
                </a:pathLst>
              </a:custGeom>
              <a:noFill/>
              <a:ln w="38100">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lIns="189000" tIns="0" rIns="0" bIns="0" anchor="ctr">
                <a:normAutofit/>
              </a:bodyPr>
              <a:lstStyle/>
              <a:p>
                <a:endParaRPr dirty="0"/>
              </a:p>
            </p:txBody>
          </p:sp>
        </p:grpSp>
      </p:grpSp>
      <p:sp>
        <p:nvSpPr>
          <p:cNvPr id="1048728" name="任意多边形: 形状 1"/>
          <p:cNvSpPr/>
          <p:nvPr>
            <p:custDataLst>
              <p:tags r:id="rId7"/>
            </p:custDataLst>
          </p:nvPr>
        </p:nvSpPr>
        <p:spPr>
          <a:xfrm rot="13140000">
            <a:off x="10968355" y="4669790"/>
            <a:ext cx="1864995" cy="3027680"/>
          </a:xfrm>
          <a:custGeom>
            <a:avLst/>
            <a:gdLst>
              <a:gd name="connsiteX0" fmla="*/ 536715 w 2849220"/>
              <a:gd name="connsiteY0" fmla="*/ 0 h 4625010"/>
              <a:gd name="connsiteX1" fmla="*/ 2849220 w 2849220"/>
              <a:gd name="connsiteY1" fmla="*/ 2312505 h 4625010"/>
              <a:gd name="connsiteX2" fmla="*/ 536715 w 2849220"/>
              <a:gd name="connsiteY2" fmla="*/ 4625010 h 4625010"/>
              <a:gd name="connsiteX3" fmla="*/ 70665 w 2849220"/>
              <a:gd name="connsiteY3" fmla="*/ 4578028 h 4625010"/>
              <a:gd name="connsiteX4" fmla="*/ 0 w 2849220"/>
              <a:gd name="connsiteY4" fmla="*/ 4559859 h 4625010"/>
              <a:gd name="connsiteX5" fmla="*/ 0 w 2849220"/>
              <a:gd name="connsiteY5" fmla="*/ 65152 h 4625010"/>
              <a:gd name="connsiteX6" fmla="*/ 70665 w 2849220"/>
              <a:gd name="connsiteY6" fmla="*/ 46982 h 4625010"/>
              <a:gd name="connsiteX7" fmla="*/ 536715 w 2849220"/>
              <a:gd name="connsiteY7" fmla="*/ 0 h 46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220" h="4625010">
                <a:moveTo>
                  <a:pt x="536715" y="0"/>
                </a:moveTo>
                <a:cubicBezTo>
                  <a:pt x="1813876" y="0"/>
                  <a:pt x="2849220" y="1035344"/>
                  <a:pt x="2849220" y="2312505"/>
                </a:cubicBezTo>
                <a:cubicBezTo>
                  <a:pt x="2849220" y="3589666"/>
                  <a:pt x="1813876" y="4625010"/>
                  <a:pt x="536715" y="4625010"/>
                </a:cubicBezTo>
                <a:cubicBezTo>
                  <a:pt x="377070" y="4625010"/>
                  <a:pt x="221203" y="4608833"/>
                  <a:pt x="70665" y="4578028"/>
                </a:cubicBezTo>
                <a:lnTo>
                  <a:pt x="0" y="4559859"/>
                </a:lnTo>
                <a:lnTo>
                  <a:pt x="0" y="65152"/>
                </a:lnTo>
                <a:lnTo>
                  <a:pt x="70665" y="46982"/>
                </a:lnTo>
                <a:cubicBezTo>
                  <a:pt x="221203" y="16177"/>
                  <a:pt x="377070" y="0"/>
                  <a:pt x="53671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中等线简" charset="-122"/>
              <a:ea typeface="汉仪中等线简" charset="-122"/>
              <a:cs typeface="微软雅黑" panose="020B0503020204020204" charset="-122"/>
            </a:endParaRPr>
          </a:p>
        </p:txBody>
      </p:sp>
      <p:grpSp>
        <p:nvGrpSpPr>
          <p:cNvPr id="60" name="组合 44"/>
          <p:cNvGrpSpPr/>
          <p:nvPr/>
        </p:nvGrpSpPr>
        <p:grpSpPr>
          <a:xfrm>
            <a:off x="2381534" y="3356287"/>
            <a:ext cx="2294526" cy="2568897"/>
            <a:chOff x="8112224" y="2652254"/>
            <a:chExt cx="2883138" cy="3312822"/>
          </a:xfrm>
        </p:grpSpPr>
        <p:pic>
          <p:nvPicPr>
            <p:cNvPr id="2097185" name="图形 45" descr="竖起的大拇指手势 "/>
            <p:cNvPicPr>
              <a:picLocks noChangeAspect="1"/>
            </p:cNvPicPr>
            <p:nvPr/>
          </p:nvPicPr>
          <p:blipFill>
            <a:blip r:embed="rId19"/>
            <a:stretch>
              <a:fillRect/>
            </a:stretch>
          </p:blipFill>
          <p:spPr>
            <a:xfrm>
              <a:off x="8112224" y="2652254"/>
              <a:ext cx="2883138" cy="2883138"/>
            </a:xfrm>
            <a:prstGeom prst="rect">
              <a:avLst/>
            </a:prstGeom>
          </p:spPr>
        </p:pic>
        <p:pic>
          <p:nvPicPr>
            <p:cNvPr id="2097186" name="图形 46" descr="竖起的大拇指手势 "/>
            <p:cNvPicPr>
              <a:picLocks noChangeAspect="1"/>
            </p:cNvPicPr>
            <p:nvPr/>
          </p:nvPicPr>
          <p:blipFill>
            <a:blip r:embed="rId20"/>
            <a:stretch>
              <a:fillRect/>
            </a:stretch>
          </p:blipFill>
          <p:spPr>
            <a:xfrm>
              <a:off x="8835122" y="3804836"/>
              <a:ext cx="2160240" cy="2160240"/>
            </a:xfrm>
            <a:prstGeom prst="rect">
              <a:avLst/>
            </a:prstGeom>
          </p:spPr>
        </p:pic>
      </p:grpSp>
      <p:sp>
        <p:nvSpPr>
          <p:cNvPr id="1048729" name="文本框 18"/>
          <p:cNvSpPr txBox="1"/>
          <p:nvPr>
            <p:custDataLst>
              <p:tags r:id="rId8"/>
            </p:custDataLst>
          </p:nvPr>
        </p:nvSpPr>
        <p:spPr>
          <a:xfrm>
            <a:off x="567690" y="6336030"/>
            <a:ext cx="8006080" cy="583565"/>
          </a:xfrm>
          <a:prstGeom prst="rect">
            <a:avLst/>
          </a:prstGeom>
          <a:noFill/>
          <a:ln w="9525">
            <a:noFill/>
          </a:ln>
        </p:spPr>
        <p:txBody>
          <a:bodyPr wrap="square">
            <a:spAutoFit/>
          </a:bodyPr>
          <a:lstStyle/>
          <a:p>
            <a:pPr marL="203835" indent="-203835"/>
            <a:r>
              <a:rPr lang="zh-CN" sz="1600" b="1">
                <a:solidFill>
                  <a:schemeClr val="dk1"/>
                </a:solidFill>
                <a:latin typeface="汉仪中等线简" charset="-122"/>
                <a:ea typeface="汉仪中等线简" charset="-122"/>
                <a:cs typeface="汉仪中等线简" charset="-122"/>
              </a:rPr>
              <a:t>项目与背景</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市场与产品</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商业模式</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营销与经营</a:t>
            </a:r>
            <a:r>
              <a:rPr lang="en-US" sz="1600" b="1">
                <a:solidFill>
                  <a:schemeClr val="dk1"/>
                </a:solidFill>
                <a:latin typeface="汉仪中等线简" charset="-122"/>
                <a:ea typeface="汉仪中等线简" charset="-122"/>
                <a:cs typeface="汉仪中等线简" charset="-122"/>
              </a:rPr>
              <a:t>  </a:t>
            </a:r>
            <a:r>
              <a:rPr lang="zh-CN" sz="1600" b="1">
                <a:solidFill>
                  <a:schemeClr val="dk1"/>
                </a:solidFill>
                <a:latin typeface="汉仪中等线简" charset="-122"/>
                <a:ea typeface="汉仪中等线简" charset="-122"/>
                <a:cs typeface="汉仪中等线简" charset="-122"/>
              </a:rPr>
              <a:t>财务与融资</a:t>
            </a:r>
            <a:r>
              <a:rPr lang="en-US" altLang="zh-CN" sz="1600" b="1">
                <a:solidFill>
                  <a:schemeClr val="dk1"/>
                </a:solidFill>
                <a:latin typeface="汉仪中等线简" charset="-122"/>
                <a:ea typeface="汉仪中等线简" charset="-122"/>
                <a:cs typeface="汉仪中等线简" charset="-122"/>
              </a:rPr>
              <a:t>   </a:t>
            </a:r>
            <a:r>
              <a:rPr lang="zh-CN" altLang="en-US" sz="1600" b="1">
                <a:solidFill>
                  <a:schemeClr val="dk1"/>
                </a:solidFill>
                <a:latin typeface="汉仪中等线简" charset="-122"/>
                <a:ea typeface="汉仪中等线简" charset="-122"/>
                <a:cs typeface="汉仪中等线简" charset="-122"/>
              </a:rPr>
              <a:t>风险</a:t>
            </a:r>
            <a:endParaRPr lang="en-US" sz="1200" b="1">
              <a:solidFill>
                <a:schemeClr val="dk1"/>
              </a:solidFill>
              <a:latin typeface="汉仪中等线简" charset="-122"/>
              <a:ea typeface="汉仪中等线简" charset="-122"/>
              <a:cs typeface="汉仪中等线简" charset="-122"/>
            </a:endParaRPr>
          </a:p>
          <a:p>
            <a:pPr marL="203835" indent="-203835"/>
            <a:r>
              <a:rPr lang="en-US" sz="1600" b="1">
                <a:solidFill>
                  <a:schemeClr val="dk1"/>
                </a:solidFill>
                <a:latin typeface="汉仪中等线简" charset="-122"/>
                <a:ea typeface="汉仪中等线简" charset="-122"/>
                <a:cs typeface="汉仪中等线简" charset="-122"/>
              </a:rPr>
              <a:t> </a:t>
            </a:r>
            <a:endParaRPr lang="en-US" altLang="en-US" sz="1600" b="1">
              <a:solidFill>
                <a:schemeClr val="dk1"/>
              </a:solidFill>
              <a:latin typeface="汉仪中等线简" charset="-122"/>
              <a:ea typeface="汉仪中等线简" charset="-122"/>
              <a:cs typeface="汉仪中等线简"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4476f635-884d-4fa0-8578-af3f55051a3f"/>
  <p:tag name="COMMONDATA" val="eyJjb3VudCI6MSwiaGRpZCI6ImJiZjljYWJiNDBjYjU3MTk5M2Y1MWNlYWEwZjM4YjkwIiwidXNlckNvdW50IjoxfQ=="/>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16*i*1"/>
  <p:tag name="KSO_WM_BEAUTIFY_FLAG" val="#wm#"/>
  <p:tag name="KSO_WM_TAG_VERSION" val="1.0"/>
  <p:tag name="KSO_WM_CHIP_GROUPID" val="62ece17a295c1bf6da6cd58d"/>
  <p:tag name="KSO_WM_CHIP_XID" val="62ece1e0295c1bf6da6cd746"/>
  <p:tag name="KSO_WM_UNIT_DEC_AREA_ID" val="5bbc905da61c4d4b831f20d95399338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d7abdf52375e4d2197de6ec4dfdd84fc"/>
</p:tagLst>
</file>

<file path=ppt/tags/tag100.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10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2bc9773c16144ef7bf97a771e00c11d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8e70da7e0844b8da05c4e66642ab4cf"/>
  <p:tag name="KSO_WM_SLIDE_BACKGROUND_TYPE" val="frame"/>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0522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9f"/>
</p:tagLst>
</file>

<file path=ppt/tags/tag10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b96153d64f3b470484b79db9eac9a04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c302de6350e42a2a92c6f40337b8766"/>
  <p:tag name="KSO_WM_SLIDE_BACKGROUND_TYPE" val="frame"/>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481ccd5452214e8696d213ac616229b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435847871754fab8727db7c7425ed59"/>
  <p:tag name="KSO_WM_SLIDE_BACKGROUND_TYPE" val="leftRight"/>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0522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0"/>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dd53893f06446b2b64271671b384c3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2819a808e694dd784bcbad9bef2fe81"/>
  <p:tag name="KSO_WM_SLIDE_BACKGROUND_TYPE" val="topBottom"/>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0522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1"/>
</p:tagLst>
</file>

<file path=ppt/tags/tag12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7377ae2e13c44d54966e82bc4c5c175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2740cc5cdce4513abab73867039509c"/>
  <p:tag name="KSO_WM_SLIDE_BACKGROUND_TYPE" val="topBottom"/>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8f8488148ca4e4e8cf3ca7e7ce2d0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c60e00786c44dddae138ba8f5daee46"/>
  <p:tag name="KSO_WM_SLIDE_BACKGROUND_TYPE" val="bottomTop"/>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0522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2"/>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11e12f81f431486b9d8b7ad0dc7243f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5137326ae054857a4ef876d7fda4a19"/>
  <p:tag name="KSO_WM_SLIDE_BACKGROUND_TYPE" val="navigation"/>
</p:tagLst>
</file>

<file path=ppt/tags/tag1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添加正文，文字是您思想的提炼，请言简意赅地阐述您的观点。"/>
  <p:tag name="KSO_WM_UNIT_NOCLEAR" val="0"/>
  <p:tag name="KSO_WM_UNIT_VALUE" val="52"/>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14;14;2"/>
  <p:tag name="KSO_WM_UNIT_BLOCK" val="0"/>
  <p:tag name="KSO_WM_UNIT_DEC_AREA_ID" val="e3b02a8feec94c5b83512b0355b433c3"/>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1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0522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3"/>
</p:tagLst>
</file>

<file path=ppt/tags/tag14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02ababfafdfc40329ddcaf92abb0816c"/>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eab3c1cc986548df954930fb38d4fdf4"/>
  <p:tag name="KSO_WM_SLIDE_BACKGROUND_TYPE" val="navigation"/>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企业宣传册"/>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44;48;2"/>
  <p:tag name="KSO_WM_UNIT_BLOCK" val="0"/>
  <p:tag name="KSO_WM_UNIT_DEC_AREA_ID" val="7f94ed65e4bd46408c0ebd53772e1664"/>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5"/>
  <p:tag name="KSO_WM_UNIT_TEXT_FILL_FORE_SCHEMECOLOR_INDEX" val="5"/>
  <p:tag name="KSO_WM_UNIT_TEXT_FILL_TYPE" val="1"/>
  <p:tag name="KSO_WM_TEMPLATE_ASSEMBLE_XID" val="6320368fcc555229d439ee34"/>
  <p:tag name="KSO_WM_TEMPLATE_ASSEMBLE_GROUPID" val="62ece17a295c1bf6da6cd58d"/>
</p:tagLst>
</file>

<file path=ppt/tags/tag15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a581fc7e48f4e52bb745207c1aa1b9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9fc546da384431fbca0263ad6552da4"/>
  <p:tag name="KSO_WM_SLIDE_BACKGROUND_TYPE" val="belt"/>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0522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0522"/>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837b50a6a891b1f9db06a2"/>
  <p:tag name="KSO_WM_CHIP_XID" val="618b765618adb49c6c1f28a4"/>
</p:tagLst>
</file>

<file path=ppt/tags/tag152.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182c57ba621742b49e764c499ad69c1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fd695aa1609041729d5e4b495263ea7a"/>
  <p:tag name="KSO_WM_SLIDE_BACKGROUND_TYPE" val="belt"/>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5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30;32;2"/>
  <p:tag name="KSO_WM_UNIT_BLOCK" val="0"/>
  <p:tag name="KSO_WM_UNIT_DEC_AREA_ID" val="8da3e1dc1e5b417a9625be4e13a66b92"/>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16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161.xml><?xml version="1.0" encoding="utf-8"?>
<p:tagLst xmlns:a="http://schemas.openxmlformats.org/drawingml/2006/main" xmlns:r="http://schemas.openxmlformats.org/officeDocument/2006/relationships" xmlns:p="http://schemas.openxmlformats.org/presentationml/2006/main">
  <p:tag name="KSO_WM_SLIDE_ITEM_CNT" val="4"/>
  <p:tag name="KSO_WM_SLIDE_BACKGROUND_TYPE" val="general"/>
</p:tagLst>
</file>

<file path=ppt/tags/tag162.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1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9_4*l_h_i*1_1_1"/>
  <p:tag name="KSO_WM_TEMPLATE_CATEGORY" val="diagram"/>
  <p:tag name="KSO_WM_TEMPLATE_INDEX" val="20228079"/>
  <p:tag name="KSO_WM_UNIT_LAYERLEVEL" val="1_1_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9_4*l_h_i*1_2_1"/>
  <p:tag name="KSO_WM_TEMPLATE_CATEGORY" val="diagram"/>
  <p:tag name="KSO_WM_TEMPLATE_INDEX" val="20228079"/>
  <p:tag name="KSO_WM_UNIT_LAYERLEVEL" val="1_1_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79_4*l_h_i*1_3_1"/>
  <p:tag name="KSO_WM_TEMPLATE_CATEGORY" val="diagram"/>
  <p:tag name="KSO_WM_TEMPLATE_INDEX" val="20228079"/>
  <p:tag name="KSO_WM_UNIT_LAYERLEVEL" val="1_1_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79_4*l_h_i*1_4_1"/>
  <p:tag name="KSO_WM_TEMPLATE_CATEGORY" val="diagram"/>
  <p:tag name="KSO_WM_TEMPLATE_INDEX" val="20228079"/>
  <p:tag name="KSO_WM_UNIT_LAYERLEVEL" val="1_1_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4"/>
  <p:tag name="KSO_WM_UNIT_HIGHLIGHT" val="0"/>
  <p:tag name="KSO_WM_UNIT_COMPATIBLE" val="0"/>
  <p:tag name="KSO_WM_UNIT_DIAGRAM_ISNUMVISUAL" val="0"/>
  <p:tag name="KSO_WM_UNIT_DIAGRAM_ISREFERUNIT" val="0"/>
  <p:tag name="KSO_WM_UNIT_TYPE" val="f"/>
  <p:tag name="KSO_WM_UNIT_INDEX" val="2"/>
  <p:tag name="KSO_WM_UNIT_ID" val="custom20225440_1*f*2"/>
  <p:tag name="KSO_WM_TEMPLATE_CATEGORY" val="custom"/>
  <p:tag name="KSO_WM_TEMPLATE_INDEX" val="20225440"/>
  <p:tag name="KSO_WM_UNIT_LAYERLEVEL" val="1"/>
  <p:tag name="KSO_WM_TAG_VERSION" val="1.0"/>
  <p:tag name="KSO_WM_BEAUTIFY_FLAG" val="#wm#"/>
  <p:tag name="KSO_WM_UNIT_DEFAULT_FONT" val="54;56;2"/>
  <p:tag name="KSO_WM_UNIT_BLOCK" val="0"/>
  <p:tag name="KSO_WM_UNIT_DEC_AREA_ID" val="25b08462c4c44450afb8a38bb77b575f"/>
  <p:tag name="KSO_WM_CHIP_GROUPID" val="619dee1756c5b5f57912a6e0"/>
  <p:tag name="KSO_WM_CHIP_XID" val="619dee1756c5b5f57912a6dd"/>
  <p:tag name="KSO_WM_CHIP_FILLAREA_FILL_RULE" val="{&quot;fill_align&quot;:&quot;lt&quot;,&quot;fill_mode&quot;:&quot;adaptive&quot;,&quot;sacle_strategy&quot;:&quot;smart&quot;}"/>
  <p:tag name="KSO_WM_ASSEMBLE_CHIP_INDEX" val="7ba3d70886ed4c1e9708ceec7feb8ea2"/>
  <p:tag name="KSO_WM_UNIT_TEXT_FILL_FORE_SCHEMECOLOR_INDEX_BRIGHTNESS" val="0.15"/>
  <p:tag name="KSO_WM_UNIT_TEXT_FILL_FORE_SCHEMECOLOR_INDEX" val="13"/>
  <p:tag name="KSO_WM_UNIT_TEXT_FILL_TYPE" val="1"/>
  <p:tag name="KSO_WM_TEMPLATE_ASSEMBLE_XID" val="6320368fcc555229d439ee34"/>
  <p:tag name="KSO_WM_TEMPLATE_ASSEMBLE_GROUPID" val="62ece17a295c1bf6da6cd58d"/>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9_4*l_h_f*1_1_1"/>
  <p:tag name="KSO_WM_TEMPLATE_CATEGORY" val="diagram"/>
  <p:tag name="KSO_WM_TEMPLATE_INDEX" val="20228079"/>
  <p:tag name="KSO_WM_UNIT_LAYERLEVEL" val="1_1_1"/>
  <p:tag name="KSO_WM_TAG_VERSION" val="1.0"/>
  <p:tag name="KSO_WM_BEAUTIFY_FLAG" val="#wm#"/>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79_4*l_h_i*1_2_3"/>
  <p:tag name="KSO_WM_TEMPLATE_CATEGORY" val="diagram"/>
  <p:tag name="KSO_WM_TEMPLATE_INDEX" val="20228079"/>
  <p:tag name="KSO_WM_UNIT_LAYERLEVEL" val="1_1_1"/>
  <p:tag name="KSO_WM_TAG_VERSION" val="1.0"/>
  <p:tag name="KSO_WM_BEAUTIFY_FLAG" val="#wm#"/>
  <p:tag name="KSO_WM_UNIT_LINE_FORE_SCHEMECOLOR_INDEX" val="6"/>
  <p:tag name="KSO_WM_UNIT_LINE_FILL_TYPE" val="2"/>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9_4*l_h_a*1_3_1"/>
  <p:tag name="KSO_WM_TEMPLATE_CATEGORY" val="diagram"/>
  <p:tag name="KSO_WM_TEMPLATE_INDEX" val="20228079"/>
  <p:tag name="KSO_WM_UNIT_LAYERLEVEL" val="1_1_1"/>
  <p:tag name="KSO_WM_TAG_VERSION" val="1.0"/>
  <p:tag name="KSO_WM_BEAUTIFY_FLAG" val="#wm#"/>
  <p:tag name="KSO_WM_UNIT_TEXT_FILL_FORE_SCHEMECOLOR_INDEX" val="7"/>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79_4*l_h_i*1_3_3"/>
  <p:tag name="KSO_WM_TEMPLATE_CATEGORY" val="diagram"/>
  <p:tag name="KSO_WM_TEMPLATE_INDEX" val="20228079"/>
  <p:tag name="KSO_WM_UNIT_LAYERLEVEL" val="1_1_1"/>
  <p:tag name="KSO_WM_TAG_VERSION" val="1.0"/>
  <p:tag name="KSO_WM_BEAUTIFY_FLAG" val="#wm#"/>
  <p:tag name="KSO_WM_UNIT_LINE_FORE_SCHEMECOLOR_INDEX" val="7"/>
  <p:tag name="KSO_WM_UNIT_LINE_FILL_TYPE" val="2"/>
</p:tagLst>
</file>

<file path=ppt/tags/tag177.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7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180.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18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1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4"/>
  <p:tag name="KSO_WM_UNIT_TEXT_FILL_FORE_SCHEMECOLOR_INDEX" val="5"/>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5"/>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5"/>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5"/>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5"/>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9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19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2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2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PLACING_PICTURE_USER_VIEWPORT" val="{&quot;height&quot;:1888,&quot;width&quot;:6113}"/>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2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222.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22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6*i*1"/>
  <p:tag name="KSO_WM_BEAUTIFY_FLAG" val="#wm#"/>
  <p:tag name="KSO_WM_TAG_VERSION" val="1.0"/>
  <p:tag name="KSO_WM_CHIP_GROUPID" val="62ece17a295c1bf6da6cd58d"/>
  <p:tag name="KSO_WM_CHIP_XID" val="62ece1e0295c1bf6da6cd741"/>
  <p:tag name="KSO_WM_UNIT_DEC_AREA_ID" val="c0ddcbb9fa3c4428a4da334084f9e30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12aab7f49e840d381e00a868930fe7e"/>
</p:tagLst>
</file>

<file path=ppt/tags/tag26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26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UNIT_TABLE_BEAUTIFY" val="smartTable{455312e2-f9e4-4f56-83a7-27bad55b2d3e}"/>
  <p:tag name="TABLE_ENDDRAG_ORIGIN_RECT" val="818*313"/>
  <p:tag name="TABLE_ENDDRAG_RECT" val="102*124*818*313"/>
</p:tagLst>
</file>

<file path=ppt/tags/tag2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26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26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2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8*i*1"/>
  <p:tag name="KSO_WM_BEAUTIFY_FLAG" val="#wm#"/>
  <p:tag name="KSO_WM_TAG_VERSION" val="1.0"/>
  <p:tag name="KSO_WM_CHIP_GROUPID" val="62ece17a295c1bf6da6cd58d"/>
  <p:tag name="KSO_WM_CHIP_XID" val="62ece1e0295c1bf6da6cd73f"/>
  <p:tag name="KSO_WM_UNIT_DEC_AREA_ID" val="6c2463a77a28448d8b67d114dd422e0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9a55039c62d44f8b7ca33d99e3aeb49"/>
</p:tagLst>
</file>

<file path=ppt/tags/tag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274.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2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69.448818897637,&quot;width&quot;:5587.2}"/>
  <p:tag name="KSO_WM_UNIT_FILL_FORE_SCHEMECOLOR_INDEX_BRIGHTNESS" val="0"/>
  <p:tag name="KSO_WM_UNIT_FILL_FORE_SCHEMECOLOR_INDEX" val="5"/>
  <p:tag name="KSO_WM_UNI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69.448818897637,&quot;width&quot;:5587.2}"/>
  <p:tag name="KSO_WM_UNIT_FILL_FORE_SCHEMECOLOR_INDEX_BRIGHTNESS" val="0"/>
  <p:tag name="KSO_WM_UNIT_FILL_FORE_SCHEMECOLOR_INDEX" val="5"/>
  <p:tag name="KSO_WM_UNIT_FILL_TYPE" val="1"/>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8.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7*i*1"/>
  <p:tag name="KSO_WM_BEAUTIFY_FLAG" val="#wm#"/>
  <p:tag name="KSO_WM_TAG_VERSION" val="1.0"/>
  <p:tag name="KSO_WM_CHIP_GROUPID" val="62ece17a295c1bf6da6cd58d"/>
  <p:tag name="KSO_WM_CHIP_XID" val="62ece1e0295c1bf6da6cd740"/>
  <p:tag name="KSO_WM_UNIT_DEC_AREA_ID" val="4241e2f243b646b4ae3a7967617282d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3bfe53b55b14928905ff02803c46fec"/>
</p:tagLst>
</file>

<file path=ppt/tags/tag280.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81.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82.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83.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84.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85.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86.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8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289.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 name="KSO_WM_UNIT_PLACING_PICTURE_USER_VIEWPORT" val="{&quot;height&quot;:9149.99842519685,&quot;width&quot;:17980.417322834644}"/>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29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69.448818897637,&quot;width&quot;:5587.2}"/>
  <p:tag name="KSO_WM_UNIT_FILL_FORE_SCHEMECOLOR_INDEX_BRIGHTNESS" val="0"/>
  <p:tag name="KSO_WM_UNIT_FILL_FORE_SCHEMECOLOR_INDEX" val="5"/>
  <p:tag name="KSO_WM_UNI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69.448818897637,&quot;width&quot;:5587.2}"/>
  <p:tag name="KSO_WM_UNIT_FILL_FORE_SCHEMECOLOR_INDEX_BRIGHTNESS" val="0"/>
  <p:tag name="KSO_WM_UNIT_FILL_FORE_SCHEMECOLOR_INDEX" val="5"/>
  <p:tag name="KSO_WM_UNI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96.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97.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298.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299.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Other"/>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440"/>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0.xml><?xml version="1.0" encoding="utf-8"?>
<p:tagLst xmlns:a="http://schemas.openxmlformats.org/drawingml/2006/main" xmlns:r="http://schemas.openxmlformats.org/officeDocument/2006/relationships" xmlns:p="http://schemas.openxmlformats.org/presentationml/2006/main">
  <p:tag name="MH" val="20170729114257"/>
  <p:tag name="MH_LIBRARY" val="GRAPHIC"/>
  <p:tag name="MH_ORDER" val="1"/>
  <p:tag name="MH_TYPE" val="SubTitle"/>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3_3*l_h_i*1_1_1"/>
  <p:tag name="KSO_WM_TEMPLATE_CATEGORY" val="diagram"/>
  <p:tag name="KSO_WM_TEMPLATE_INDEX" val="20228103"/>
  <p:tag name="KSO_WM_UNIT_LAYERLEVEL" val="1_1_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3_3*l_h_i*1_1_2"/>
  <p:tag name="KSO_WM_TEMPLATE_CATEGORY" val="diagram"/>
  <p:tag name="KSO_WM_TEMPLATE_INDEX" val="20228103"/>
  <p:tag name="KSO_WM_UNIT_LAYERLEVEL" val="1_1_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3_3*l_h_i*1_1_3"/>
  <p:tag name="KSO_WM_TEMPLATE_CATEGORY" val="diagram"/>
  <p:tag name="KSO_WM_TEMPLATE_INDEX" val="20228103"/>
  <p:tag name="KSO_WM_UNIT_LAYERLEVEL" val="1_1_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3_3*l_h_i*1_1_4"/>
  <p:tag name="KSO_WM_TEMPLATE_CATEGORY" val="diagram"/>
  <p:tag name="KSO_WM_TEMPLATE_INDEX" val="20228103"/>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3_3*l_h_a*1_1_1"/>
  <p:tag name="KSO_WM_TEMPLATE_CATEGORY" val="diagram"/>
  <p:tag name="KSO_WM_TEMPLATE_INDEX" val="20228103"/>
  <p:tag name="KSO_WM_UNIT_LAYERLEVEL" val="1_1_1"/>
  <p:tag name="KSO_WM_TAG_VERSION" val="1.0"/>
  <p:tag name="KSO_WM_BEAUTIFY_FLAG" val="#wm#"/>
  <p:tag name="KSO_WM_UNIT_TEXT_FILL_FORE_SCHEMECOLOR_INDEX" val="5"/>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3_3*l_h_f*1_1_1"/>
  <p:tag name="KSO_WM_TEMPLATE_CATEGORY" val="diagram"/>
  <p:tag name="KSO_WM_TEMPLATE_INDEX" val="20228103"/>
  <p:tag name="KSO_WM_UNIT_LAYERLEVEL" val="1_1_1"/>
  <p:tag name="KSO_WM_TAG_VERSION" val="1.0"/>
  <p:tag name="KSO_WM_BEAUTIFY_FLAG" val="#wm#"/>
  <p:tag name="KSO_WM_UNIT_TEXT_FILL_FORE_SCHEMECOLOR_INDEX" val="15"/>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3_3*l_h_i*1_2_1"/>
  <p:tag name="KSO_WM_TEMPLATE_CATEGORY" val="diagram"/>
  <p:tag name="KSO_WM_TEMPLATE_INDEX" val="20228103"/>
  <p:tag name="KSO_WM_UNIT_LAYERLEVEL" val="1_1_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3_3*l_h_i*1_2_2"/>
  <p:tag name="KSO_WM_TEMPLATE_CATEGORY" val="diagram"/>
  <p:tag name="KSO_WM_TEMPLATE_INDEX" val="20228103"/>
  <p:tag name="KSO_WM_UNIT_LAYERLEVEL" val="1_1_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3_3*l_h_i*1_2_3"/>
  <p:tag name="KSO_WM_TEMPLATE_CATEGORY" val="diagram"/>
  <p:tag name="KSO_WM_TEMPLATE_INDEX" val="20228103"/>
  <p:tag name="KSO_WM_UNIT_LAYERLEVEL" val="1_1_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3_3*l_h_i*1_2_4"/>
  <p:tag name="KSO_WM_TEMPLATE_CATEGORY" val="diagram"/>
  <p:tag name="KSO_WM_TEMPLATE_INDEX" val="20228103"/>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3_3*l_h_a*1_2_1"/>
  <p:tag name="KSO_WM_TEMPLATE_CATEGORY" val="diagram"/>
  <p:tag name="KSO_WM_TEMPLATE_INDEX" val="20228103"/>
  <p:tag name="KSO_WM_UNIT_LAYERLEVEL" val="1_1_1"/>
  <p:tag name="KSO_WM_TAG_VERSION" val="1.0"/>
  <p:tag name="KSO_WM_BEAUTIFY_FLAG" val="#wm#"/>
  <p:tag name="KSO_WM_UNIT_TEXT_FILL_FORE_SCHEMECOLOR_INDEX" val="6"/>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3_3*l_h_f*1_2_1"/>
  <p:tag name="KSO_WM_TEMPLATE_CATEGORY" val="diagram"/>
  <p:tag name="KSO_WM_TEMPLATE_INDEX" val="20228103"/>
  <p:tag name="KSO_WM_UNIT_LAYERLEVEL" val="1_1_1"/>
  <p:tag name="KSO_WM_TAG_VERSION" val="1.0"/>
  <p:tag name="KSO_WM_BEAUTIFY_FLAG" val="#wm#"/>
  <p:tag name="KSO_WM_UNIT_TEXT_FILL_FORE_SCHEMECOLOR_INDEX" val="15"/>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103_3*l_h_i*1_3_1"/>
  <p:tag name="KSO_WM_TEMPLATE_CATEGORY" val="diagram"/>
  <p:tag name="KSO_WM_TEMPLATE_INDEX" val="20228103"/>
  <p:tag name="KSO_WM_UNIT_LAYERLEVEL" val="1_1_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103_3*l_h_i*1_3_2"/>
  <p:tag name="KSO_WM_TEMPLATE_CATEGORY" val="diagram"/>
  <p:tag name="KSO_WM_TEMPLATE_INDEX" val="20228103"/>
  <p:tag name="KSO_WM_UNIT_LAYERLEVEL" val="1_1_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103_3*l_h_i*1_3_3"/>
  <p:tag name="KSO_WM_TEMPLATE_CATEGORY" val="diagram"/>
  <p:tag name="KSO_WM_TEMPLATE_INDEX" val="20228103"/>
  <p:tag name="KSO_WM_UNIT_LAYERLEVEL" val="1_1_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103_3*l_h_i*1_3_4"/>
  <p:tag name="KSO_WM_TEMPLATE_CATEGORY" val="diagram"/>
  <p:tag name="KSO_WM_TEMPLATE_INDEX" val="20228103"/>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2"/>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103_3*l_h_a*1_3_1"/>
  <p:tag name="KSO_WM_TEMPLATE_CATEGORY" val="diagram"/>
  <p:tag name="KSO_WM_TEMPLATE_INDEX" val="20228103"/>
  <p:tag name="KSO_WM_UNIT_LAYERLEVEL" val="1_1_1"/>
  <p:tag name="KSO_WM_TAG_VERSION" val="1.0"/>
  <p:tag name="KSO_WM_BEAUTIFY_FLAG" val="#wm#"/>
  <p:tag name="KSO_WM_UNIT_TEXT_FILL_FORE_SCHEMECOLOR_INDEX" val="7"/>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103_3*l_h_f*1_3_1"/>
  <p:tag name="KSO_WM_TEMPLATE_CATEGORY" val="diagram"/>
  <p:tag name="KSO_WM_TEMPLATE_INDEX" val="20228103"/>
  <p:tag name="KSO_WM_UNIT_LAYERLEVEL" val="1_1_1"/>
  <p:tag name="KSO_WM_TAG_VERSION" val="1.0"/>
  <p:tag name="KSO_WM_BEAUTIFY_FLAG" val="#wm#"/>
  <p:tag name="KSO_WM_UNIT_TEXT_FILL_FORE_SCHEMECOLOR_INDEX" val="15"/>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8103_3*a*1"/>
  <p:tag name="KSO_WM_TEMPLATE_CATEGORY" val="diagram"/>
  <p:tag name="KSO_WM_TEMPLATE_INDEX" val="20228103"/>
  <p:tag name="KSO_WM_UNIT_LAYERLEVEL" val="1"/>
  <p:tag name="KSO_WM_TAG_VERSION" val="1.0"/>
  <p:tag name="KSO_WM_BEAUTIFY_FLAG" val="#wm#"/>
  <p:tag name="KSO_WM_UNIT_TEXT_FILL_FORE_SCHEMECOLOR_INDEX" val="15"/>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25440_1*i*1"/>
  <p:tag name="KSO_WM_TEMPLATE_CATEGORY" val="custom"/>
  <p:tag name="KSO_WM_TEMPLATE_INDEX" val="20225440"/>
  <p:tag name="KSO_WM_UNIT_LAYERLEVEL" val="1"/>
  <p:tag name="KSO_WM_TAG_VERSION" val="1.0"/>
  <p:tag name="KSO_WM_BEAUTIFY_FLAG" val="#wm#"/>
  <p:tag name="KSO_WM_UNIT_BLOCK" val="0"/>
  <p:tag name="KSO_WM_UNIT_SM_LIMIT_TYPE" val="0"/>
  <p:tag name="KSO_WM_UNIT_DEC_AREA_ID" val="fcd3411ab1944519ad1ef1372afc0557"/>
  <p:tag name="KSO_WM_UNIT_DECORATE_INFO" val="{&quot;DecorateInfoH&quot;:{&quot;IsAbs&quot;:true},&quot;DecorateInfoW&quot;:{&quot;IsAbs&quot;:true},&quot;DecorateInfoX&quot;:{&quot;IsAbs&quot;:true,&quot;Pos&quot;:1},&quot;DecorateInfoY&quot;:{&quot;IsAbs&quot;:true,&quot;Pos&quot;:1},&quot;ReferentInfo&quot;:{&quot;Id&quot;:&quot;d6c9cc178bec47d997dc52c7cbf45db4&quot;,&quot;X&quot;:{&quot;Pos&quot;:1},&quot;Y&quot;:{&quot;Pos&quot;:2}},&quot;whChangeMode&quot;:0}"/>
  <p:tag name="KSO_WM_CHIP_GROUPID" val="625d08b3fa96911f2192583f"/>
  <p:tag name="KSO_WM_CHIP_XID" val="625d08b3fa96911f2192583c"/>
  <p:tag name="KSO_WM_CHIP_FILLAREA_FILL_RULE" val="{&quot;fill_align&quot;:&quot;lt&quot;,&quot;fill_mode&quot;:&quot;adaptive&quot;,&quot;sacle_strategy&quot;:&quot;smart&quot;}"/>
  <p:tag name="KSO_WM_UNIT_DEC_SUPPORTCHANGEPIC" val="0"/>
  <p:tag name="KSO_WM_UNIT_DEC_CHANGEPICRESERVED" val="0"/>
  <p:tag name="KSO_WM_ASSEMBLE_CHIP_INDEX" val="3368f790ed244de3b1734574be00387d"/>
  <p:tag name="KSO_WM_UNIT_LINE_FORE_SCHEMECOLOR_INDEX_BRIGHTNESS" val="0"/>
  <p:tag name="KSO_WM_UNIT_LINE_FORE_SCHEMECOLOR_INDEX" val="5"/>
  <p:tag name="KSO_WM_UNIT_LINE_FILL_TYPE" val="2"/>
  <p:tag name="KSO_WM_TEMPLATE_ASSEMBLE_XID" val="6320368dcc555229d439ede4"/>
  <p:tag name="KSO_WM_TEMPLATE_ASSEMBLE_GROUPID" val="62ece17a295c1bf6da6cd58d"/>
</p:tagLst>
</file>

<file path=ppt/tags/tag3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097_3*l_h_i*1_1_1"/>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097_3*l_h_i*1_1_2"/>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160097_3*l_h_i*1_1_3"/>
  <p:tag name="KSO_WM_TEMPLATE_CATEGORY" val="diagram"/>
  <p:tag name="KSO_WM_TEMPLATE_INDEX" val="1600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160097_3*l_h_i*1_1_4"/>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160097_3*l_h_i*1_1_5"/>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160097_3*l_h_a*1_1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160097_3*l_h_i*1_1_1"/>
  <p:tag name="KSO_WM_TEMPLATE_CATEGORY" val="diagram"/>
  <p:tag name="KSO_WM_TEMPLATE_INDEX" val="160097"/>
  <p:tag name="KSO_WM_UNIT_LAYERLEVEL" val="1_1_1"/>
  <p:tag name="KSO_WM_TAG_VERSION" val="1.0"/>
  <p:tag name="KSO_WM_BEAUTIFY_FLAG" val="#wm#"/>
  <p:tag name="KSO_WM_UNIT_TEXT_FILL_FORE_SCHEMECOLOR_INDEX" val="14"/>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DEFAULT_FONT" val="20;24;2"/>
  <p:tag name="KSO_WM_UNIT_BLOCK" val="0"/>
  <p:tag name="KSO_WM_UNIT_DEC_AREA_ID" val="d6c9cc178bec47d997dc52c7cbf45db4"/>
  <p:tag name="KSO_WM_UNIT_ISCONTENTSTITLE" val="0"/>
  <p:tag name="KSO_WM_UNIT_ISNUMDGMTITLE" val="0"/>
  <p:tag name="KSO_WM_UNIT_PRESET_TEXT" val="单击此处添加副标题"/>
  <p:tag name="KSO_WM_UNIT_NOCLEAR" val="0"/>
  <p:tag name="KSO_WM_UNIT_VALUE" val="20"/>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3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097_3*l_h_f*1_1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097_3*l_h_i*1_2_1"/>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097_3*l_h_i*1_2_2"/>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160097_3*l_h_i*1_2_3"/>
  <p:tag name="KSO_WM_TEMPLATE_CATEGORY" val="diagram"/>
  <p:tag name="KSO_WM_TEMPLATE_INDEX" val="1600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160097_3*l_h_i*1_2_4"/>
  <p:tag name="KSO_WM_TEMPLATE_CATEGORY" val="diagram"/>
  <p:tag name="KSO_WM_TEMPLATE_INDEX" val="16009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160097_3*l_h_i*1_2_5"/>
  <p:tag name="KSO_WM_TEMPLATE_CATEGORY" val="diagram"/>
  <p:tag name="KSO_WM_TEMPLATE_INDEX" val="16009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160097_3*l_h_i*1_2_1"/>
  <p:tag name="KSO_WM_TEMPLATE_CATEGORY" val="diagram"/>
  <p:tag name="KSO_WM_TEMPLATE_INDEX" val="160097"/>
  <p:tag name="KSO_WM_UNIT_LAYERLEVEL" val="1_1_1"/>
  <p:tag name="KSO_WM_TAG_VERSION" val="1.0"/>
  <p:tag name="KSO_WM_BEAUTIFY_FLAG" val="#wm#"/>
  <p:tag name="KSO_WM_UNIT_TEXT_FILL_FORE_SCHEMECOLOR_INDEX" val="14"/>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160097_3*l_h_a*1_2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097_3*l_h_f*1_2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160097_3*l_h_i*1_3_1"/>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DEFAULT_FONT" val="44;48;2"/>
  <p:tag name="KSO_WM_UNIT_BLOCK" val="0"/>
  <p:tag name="KSO_WM_UNIT_DEC_AREA_ID" val="3e216ae5afc94ac38c3799c403189ad5"/>
  <p:tag name="KSO_WM_UNIT_ISCONTENTSTITLE" val="0"/>
  <p:tag name="KSO_WM_UNIT_ISNUMDGMTITLE" val="0"/>
  <p:tag name="KSO_WM_UNIT_PRESET_TEXT" val="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160097_3*l_h_i*1_3_2"/>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160097_3*l_h_i*1_3_3"/>
  <p:tag name="KSO_WM_TEMPLATE_CATEGORY" val="diagram"/>
  <p:tag name="KSO_WM_TEMPLATE_INDEX" val="1600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160097_3*l_h_i*1_3_4"/>
  <p:tag name="KSO_WM_TEMPLATE_CATEGORY" val="diagram"/>
  <p:tag name="KSO_WM_TEMPLATE_INDEX" val="16009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160097_3*l_h_i*1_3_5"/>
  <p:tag name="KSO_WM_TEMPLATE_CATEGORY" val="diagram"/>
  <p:tag name="KSO_WM_TEMPLATE_INDEX" val="16009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160097_3*l_h_f*1_3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160097_3*l_h_i*1_3_1"/>
  <p:tag name="KSO_WM_TEMPLATE_CATEGORY" val="diagram"/>
  <p:tag name="KSO_WM_TEMPLATE_INDEX" val="160097"/>
  <p:tag name="KSO_WM_UNIT_LAYERLEVEL" val="1_1_1"/>
  <p:tag name="KSO_WM_TAG_VERSION" val="1.0"/>
  <p:tag name="KSO_WM_BEAUTIFY_FLAG" val="#wm#"/>
  <p:tag name="KSO_WM_UNIT_TEXT_FILL_FORE_SCHEMECOLOR_INDEX" val="14"/>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160097_3*l_h_a*1_3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35.xml><?xml version="1.0" encoding="utf-8"?>
<p:tagLst xmlns:a="http://schemas.openxmlformats.org/drawingml/2006/main" xmlns:r="http://schemas.openxmlformats.org/officeDocument/2006/relationships" xmlns:p="http://schemas.openxmlformats.org/presentationml/2006/main">
  <p:tag name="KSO_WM_UNIT_DEFAULT_FONT" val="14;16;2"/>
  <p:tag name="KSO_WM_UNIT_BLOCK" val="0"/>
  <p:tag name="KSO_WM_UNIT_DEC_AREA_ID" val="456cbc7445634d0e9e9d76c0e0f15c80"/>
  <p:tag name="KSO_WM_UNIT_SUBTYPE" val="a"/>
  <p:tag name="KSO_WM_UNIT_PRESET_TEXT" val="单击此处添加正文，文字是您思想的提炼，为了演示发布的良好效果，请言简意赅地阐述您的观点。"/>
  <p:tag name="KSO_WM_UNIT_NOCLEAR" val="0"/>
  <p:tag name="KSO_WM_UNIT_VALUE" val="66"/>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CHIP_GROUPID" val="625d08b3fa96911f2192583f"/>
  <p:tag name="KSO_WM_CHIP_XID" val="625d08b3fa96911f2192583c"/>
  <p:tag name="KSO_WM_CHIP_FILLAREA_FILL_RULE" val="{&quot;fill_align&quot;:&quot;lt&quot;,&quot;fill_mode&quot;:&quot;adaptive&quot;,&quot;sacle_strategy&quot;:&quot;smart&quot;}"/>
  <p:tag name="KSO_WM_ASSEMBLE_CHIP_INDEX" val="3368f790ed244de3b1734574be00387d"/>
  <p:tag name="KSO_WM_UNIT_TEXT_FILL_FORE_SCHEMECOLOR_INDEX_BRIGHTNESS" val="0.15"/>
  <p:tag name="KSO_WM_UNIT_TEXT_FILL_FORE_SCHEMECOLOR_INDEX" val="13"/>
  <p:tag name="KSO_WM_UNIT_TEXT_FILL_TYPE" val="1"/>
  <p:tag name="KSO_WM_TEMPLATE_ASSEMBLE_XID" val="6320368dcc555229d439ede4"/>
  <p:tag name="KSO_WM_TEMPLATE_ASSEMBLE_GROUPID" val="62ece17a295c1bf6da6cd58d"/>
</p:tagLst>
</file>

<file path=ppt/tags/tag350.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351.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3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TABLE_BEAUTIFY" val="smartTable{96847983-2279-4012-b9aa-a5d33ae4ba79}"/>
</p:tagLst>
</file>

<file path=ppt/tags/tag355.xml><?xml version="1.0" encoding="utf-8"?>
<p:tagLst xmlns:a="http://schemas.openxmlformats.org/drawingml/2006/main" xmlns:r="http://schemas.openxmlformats.org/officeDocument/2006/relationships" xmlns:p="http://schemas.openxmlformats.org/presentationml/2006/main">
  <p:tag name="KSO_WM_UNIT_TABLE_BEAUTIFY" val="smartTable{adaefde6-5bb8-4463-adcd-5b717c23a5b8}"/>
</p:tagLst>
</file>

<file path=ppt/tags/tag356.xml><?xml version="1.0" encoding="utf-8"?>
<p:tagLst xmlns:a="http://schemas.openxmlformats.org/drawingml/2006/main" xmlns:r="http://schemas.openxmlformats.org/officeDocument/2006/relationships" xmlns:p="http://schemas.openxmlformats.org/presentationml/2006/main">
  <p:tag name="KSO_WM_UNIT_TABLE_BEAUTIFY" val="smartTable{6e36b204-d4e8-4471-b9b2-1a357960bd43}"/>
</p:tagLst>
</file>

<file path=ppt/tags/tag357.xml><?xml version="1.0" encoding="utf-8"?>
<p:tagLst xmlns:a="http://schemas.openxmlformats.org/drawingml/2006/main" xmlns:r="http://schemas.openxmlformats.org/officeDocument/2006/relationships" xmlns:p="http://schemas.openxmlformats.org/presentationml/2006/main">
  <p:tag name="KSO_WM_UNIT_TABLE_BEAUTIFY" val="smartTable{9e7dfbe6-240a-4e34-8f51-7917dd553ed8}"/>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61.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362.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363.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3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69.448818897637,&quot;width&quot;:5587.2}"/>
  <p:tag name="KSO_WM_UNIT_FILL_FORE_SCHEMECOLOR_INDEX_BRIGHTNESS" val="0"/>
  <p:tag name="KSO_WM_UNIT_FILL_FORE_SCHEMECOLOR_INDEX" val="5"/>
  <p:tag name="KSO_WM_UNI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7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37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 name="KSO_WM_SLIDE_BACKGROUND_TYPE" val="general"/>
</p:tagLst>
</file>

<file path=ppt/tags/tag37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3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4.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ags/tag38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 name="KSO_WM_SLIDE_BACKGROUND_TYPE" val="general"/>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0*i*1"/>
  <p:tag name="KSO_WM_BEAUTIFY_FLAG" val="#wm#"/>
  <p:tag name="KSO_WM_TAG_VERSION" val="1.0"/>
  <p:tag name="KSO_WM_CHIP_GROUPID" val="62ece17a295c1bf6da6cd58d"/>
  <p:tag name="KSO_WM_CHIP_XID" val="62ece1e0295c1bf6da6cd73b"/>
  <p:tag name="KSO_WM_UNIT_DEC_AREA_ID" val="4dee892ad4964eab9ded0240a7de7fa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8ff7027acae4e498660d7ed82e8d21f"/>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2*i*1"/>
  <p:tag name="KSO_WM_BEAUTIFY_FLAG" val="#wm#"/>
  <p:tag name="KSO_WM_TAG_VERSION" val="1.0"/>
  <p:tag name="KSO_WM_CHIP_GROUPID" val="62ece17a295c1bf6da6cd58d"/>
  <p:tag name="KSO_WM_CHIP_XID" val="62ece1e0295c1bf6da6cd739"/>
  <p:tag name="KSO_WM_UNIT_DEC_AREA_ID" val="43f4a6bf0eef42689fc7509a82a8466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363bf476af7e40e082643a78779183cd"/>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r"/>
  <p:tag name="KSO_WM_TEMPLATE_CATEGORY" val="chip"/>
  <p:tag name="KSO_WM_TEMPLATE_INDEX" val="20225440"/>
  <p:tag name="KSO_WM_UNIT_TYPE" val="i"/>
  <p:tag name="KSO_WM_UNIT_INDEX" val="1"/>
  <p:tag name="KSO_WM_UNIT_ID" val="chip20225440_11*i*1"/>
  <p:tag name="KSO_WM_BEAUTIFY_FLAG" val="#wm#"/>
  <p:tag name="KSO_WM_TAG_VERSION" val="1.0"/>
  <p:tag name="KSO_WM_CHIP_GROUPID" val="62ece17a295c1bf6da6cd58d"/>
  <p:tag name="KSO_WM_CHIP_XID" val="62ece1e0295c1bf6da6cd73a"/>
  <p:tag name="KSO_WM_UNIT_DEC_AREA_ID" val="537bd8c8af0348638c04b3483274ce56"/>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6a213157c482478695622fe64a912c82"/>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67.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68.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25440"/>
  <p:tag name="KSO_WM_CHIP_COLORING" val="1"/>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76.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77.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4*i*1"/>
  <p:tag name="KSO_WM_BEAUTIFY_FLAG" val="#wm#"/>
  <p:tag name="KSO_WM_TAG_VERSION" val="1.0"/>
  <p:tag name="KSO_WM_CHIP_GROUPID" val="62ece17a295c1bf6da6cd58d"/>
  <p:tag name="KSO_WM_CHIP_XID" val="62ece1e0295c1bf6da6cd747"/>
  <p:tag name="KSO_WM_UNIT_DEC_AREA_ID" val="9c678489c4774e12b3b24692dccc63d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6635ca440fe48b6827caef9cd329f99"/>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Lst>
</file>

<file path=ppt/tags/tag84.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3*i*1"/>
  <p:tag name="KSO_WM_BEAUTIFY_FLAG" val="#wm#"/>
  <p:tag name="KSO_WM_TAG_VERSION" val="1.0"/>
  <p:tag name="KSO_WM_CHIP_GROUPID" val="62ece17a295c1bf6da6cd58d"/>
  <p:tag name="KSO_WM_CHIP_XID" val="62ece1e0295c1bf6da6cd743"/>
  <p:tag name="KSO_WM_UNIT_DEC_AREA_ID" val="9c99e7ff655747748afd789568cdbe9f"/>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1b3956212a904d3aa61e152552919798"/>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t"/>
  <p:tag name="KSO_WM_TEMPLATE_CATEGORY" val="chip"/>
  <p:tag name="KSO_WM_TEMPLATE_INDEX" val="20225440"/>
  <p:tag name="KSO_WM_UNIT_TYPE" val="i"/>
  <p:tag name="KSO_WM_UNIT_INDEX" val="1"/>
  <p:tag name="KSO_WM_UNIT_ID" val="chip20225440_4*i*1"/>
  <p:tag name="KSO_WM_BEAUTIFY_FLAG" val="#wm#"/>
  <p:tag name="KSO_WM_TAG_VERSION" val="1.0"/>
  <p:tag name="KSO_WM_CHIP_GROUPID" val="62ece17a295c1bf6da6cd58d"/>
  <p:tag name="KSO_WM_CHIP_XID" val="62ece1e0295c1bf6da6cd742"/>
  <p:tag name="KSO_WM_UNIT_DEC_AREA_ID" val="202f9e1a90f84eaf95a1a239a0494e03"/>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1201fe746f2740aa87424fa9f9787a2c"/>
</p:tagLst>
</file>

<file path=ppt/tags/tag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5*i*1"/>
  <p:tag name="KSO_WM_BEAUTIFY_FLAG" val="#wm#"/>
  <p:tag name="KSO_WM_TAG_VERSION" val="1.0"/>
  <p:tag name="KSO_WM_CHIP_GROUPID" val="62ece17a295c1bf6da6cd58d"/>
  <p:tag name="KSO_WM_CHIP_XID" val="62ece1e0295c1bf6da6cd745"/>
  <p:tag name="KSO_WM_UNIT_DEC_AREA_ID" val="c961e67ca28e4a9f94a08034256f92d0"/>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80981038697047c285d1067693db043d"/>
</p:tagLst>
</file>

<file path=ppt/tags/tag90.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18*i*1"/>
  <p:tag name="KSO_WM_BEAUTIFY_FLAG" val="#wm#"/>
  <p:tag name="KSO_WM_TAG_VERSION" val="1.0"/>
  <p:tag name="KSO_WM_CHIP_GROUPID" val="62ece17a295c1bf6da6cd58d"/>
  <p:tag name="KSO_WM_CHIP_XID" val="62ece1e0295c1bf6da6cd73e"/>
  <p:tag name="KSO_WM_UNIT_DEC_AREA_ID" val="58b74c2c453b429da2bcc30d80fd1c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2af32288194470280168ae1e82e0530"/>
</p:tagLst>
</file>

<file path=ppt/tags/tag91.xml><?xml version="1.0" encoding="utf-8"?>
<p:tagLst xmlns:a="http://schemas.openxmlformats.org/drawingml/2006/main" xmlns:r="http://schemas.openxmlformats.org/officeDocument/2006/relationships" xmlns:p="http://schemas.openxmlformats.org/presentationml/2006/main">
  <p:tag name="KSO_WM_UNIT_SUBTYPE" val="w"/>
  <p:tag name="KSO_WM_TEMPLATE_CATEGORY" val="chip"/>
  <p:tag name="KSO_WM_TEMPLATE_INDEX" val="20225440"/>
  <p:tag name="KSO_WM_UNIT_TYPE" val="i"/>
  <p:tag name="KSO_WM_UNIT_INDEX" val="1"/>
  <p:tag name="KSO_WM_UNIT_ID" val="chip20225440_19*i*1"/>
  <p:tag name="KSO_WM_BEAUTIFY_FLAG" val="#wm#"/>
  <p:tag name="KSO_WM_TAG_VERSION" val="1.0"/>
  <p:tag name="KSO_WM_CHIP_GROUPID" val="62ece17a295c1bf6da6cd58d"/>
  <p:tag name="KSO_WM_CHIP_XID" val="62ece1e0295c1bf6da6cd73c"/>
  <p:tag name="KSO_WM_UNIT_DEC_AREA_ID" val="4a68eaedf5044b57b3a5fa7ba428dba2"/>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610faa7268084aa188d4cac52361e391"/>
</p:tagLst>
</file>

<file path=ppt/tags/tag92.xml><?xml version="1.0" encoding="utf-8"?>
<p:tagLst xmlns:a="http://schemas.openxmlformats.org/drawingml/2006/main" xmlns:r="http://schemas.openxmlformats.org/officeDocument/2006/relationships" xmlns:p="http://schemas.openxmlformats.org/presentationml/2006/main">
  <p:tag name="KSO_WM_UNIT_SUBTYPE" val="u"/>
  <p:tag name="KSO_WM_TEMPLATE_CATEGORY" val="chip"/>
  <p:tag name="KSO_WM_TEMPLATE_INDEX" val="20225440"/>
  <p:tag name="KSO_WM_UNIT_TYPE" val="i"/>
  <p:tag name="KSO_WM_UNIT_INDEX" val="1"/>
  <p:tag name="KSO_WM_UNIT_ID" val="chip20225440_20*i*1"/>
  <p:tag name="KSO_WM_BEAUTIFY_FLAG" val="#wm#"/>
  <p:tag name="KSO_WM_TAG_VERSION" val="1.0"/>
  <p:tag name="KSO_WM_CHIP_GROUPID" val="62ece17a295c1bf6da6cd58d"/>
  <p:tag name="KSO_WM_CHIP_XID" val="62ece1e0295c1bf6da6cd73d"/>
  <p:tag name="KSO_WM_UNIT_DEC_AREA_ID" val="dde920e363494cd8b4b57a7a5e55ce67"/>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0270bfd4cbfb48c1b6612c958ef4c4b9"/>
</p:tagLst>
</file>

<file path=ppt/tags/tag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ID" val="custom20225440_1*b*1"/>
  <p:tag name="KSO_WM_TEMPLATE_CATEGORY" val="custom"/>
  <p:tag name="KSO_WM_TEMPLATE_INDEX" val="20225440"/>
  <p:tag name="KSO_WM_UNIT_LAYERLEVEL" val="1"/>
  <p:tag name="KSO_WM_TAG_VERSION" val="1.0"/>
  <p:tag name="KSO_WM_BEAUTIFY_FLAG" val="#wm#"/>
  <p:tag name="KSO_WM_UNIT_DEFAULT_FONT" val="18;20;2"/>
  <p:tag name="KSO_WM_UNIT_BLOCK" val="0"/>
  <p:tag name="KSO_WM_UNIT_DEC_AREA_ID" val="bb64efed332940dd921bc4f282e65f2c"/>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202X"/>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custom20225440_1*f*1"/>
  <p:tag name="KSO_WM_TEMPLATE_CATEGORY" val="custom"/>
  <p:tag name="KSO_WM_TEMPLATE_INDEX" val="20225440"/>
  <p:tag name="KSO_WM_UNIT_LAYERLEVEL" val="1"/>
  <p:tag name="KSO_WM_TAG_VERSION" val="1.0"/>
  <p:tag name="KSO_WM_BEAUTIFY_FLAG" val="#wm#"/>
  <p:tag name="KSO_WM_UNIT_DEFAULT_FONT" val="28;32;2"/>
  <p:tag name="KSO_WM_UNIT_BLOCK" val="0"/>
  <p:tag name="KSO_WM_UNIT_DEC_AREA_ID" val="4864447a4c004f4aa17bada385ac87db"/>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演讲完毕，感谢观看"/>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25440_1*a*1"/>
  <p:tag name="KSO_WM_TEMPLATE_CATEGORY" val="custom"/>
  <p:tag name="KSO_WM_TEMPLATE_INDEX" val="20225440"/>
  <p:tag name="KSO_WM_UNIT_LAYERLEVEL" val="1"/>
  <p:tag name="KSO_WM_TAG_VERSION" val="1.0"/>
  <p:tag name="KSO_WM_BEAUTIFY_FLAG" val="#wm#"/>
  <p:tag name="KSO_WM_UNIT_DEFAULT_FONT" val="54;60;2"/>
  <p:tag name="KSO_WM_UNIT_BLOCK" val="0"/>
  <p:tag name="KSO_WM_UNIT_DEC_AREA_ID" val="72b61c623d0144858bafdf28121aadb3"/>
  <p:tag name="KSO_WM_CHIP_GROUPID" val="619ddb6a56c5b5f57912a608"/>
  <p:tag name="KSO_WM_CHIP_XID" val="619ddb6a56c5b5f57912a605"/>
  <p:tag name="KSO_WM_CHIP_FILLAREA_FILL_RULE" val="{&quot;fill_align&quot;:&quot;lm&quot;,&quot;fill_mode&quot;:&quot;adaptive&quot;,&quot;sacle_strategy&quot;:&quot;smart&quot;}"/>
  <p:tag name="KSO_WM_ASSEMBLE_CHIP_INDEX" val="c58ad32081174cd386c006df23d15038"/>
  <p:tag name="KSO_WM_UNIT_TEXT_FILL_FORE_SCHEMECOLOR_INDEX_BRIGHTNESS" val="0.15"/>
  <p:tag name="KSO_WM_UNIT_TEXT_FILL_FORE_SCHEMECOLOR_INDEX" val="13"/>
  <p:tag name="KSO_WM_UNIT_TEXT_FILL_TYPE" val="1"/>
  <p:tag name="KSO_WM_TEMPLATE_ASSEMBLE_XID" val="6320368fcc555229d439ee92"/>
  <p:tag name="KSO_WM_TEMPLATE_ASSEMBLE_GROUPID" val="62ece17a295c1bf6da6cd58d"/>
</p:tagLst>
</file>

<file path=ppt/tags/tag99.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5440"/>
  <p:tag name="KSO_WM_UNIT_TYPE" val="i"/>
  <p:tag name="KSO_WM_UNIT_INDEX" val="1"/>
  <p:tag name="KSO_WM_UNIT_ID" val="chip20225440_2*i*1"/>
  <p:tag name="KSO_WM_BEAUTIFY_FLAG" val="#wm#"/>
  <p:tag name="KSO_WM_TAG_VERSION" val="1.0"/>
  <p:tag name="KSO_WM_CHIP_GROUPID" val="62ece17a295c1bf6da6cd58d"/>
  <p:tag name="KSO_WM_CHIP_XID" val="62ece1e0295c1bf6da6cd744"/>
  <p:tag name="KSO_WM_UNIT_DEC_AREA_ID" val="774289df88ce44bbad20bda4165a9cf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368cebace26e4bd99ef07fabaf26ac25"/>
  <p:tag name="KSO_WM_SLIDE_BACKGROUND_TYPE" val="general"/>
</p:tagLst>
</file>

<file path=ppt/theme/theme1.xml><?xml version="1.0" encoding="utf-8"?>
<a:theme xmlns:a="http://schemas.openxmlformats.org/drawingml/2006/main" name="1_Office 主题​​">
  <a:themeElements>
    <a:clrScheme name="自定义 63">
      <a:dk1>
        <a:sysClr val="windowText" lastClr="000000"/>
      </a:dk1>
      <a:lt1>
        <a:sysClr val="window" lastClr="FFFFFF"/>
      </a:lt1>
      <a:dk2>
        <a:srgbClr val="44546A"/>
      </a:dk2>
      <a:lt2>
        <a:srgbClr val="E7E6E6"/>
      </a:lt2>
      <a:accent1>
        <a:srgbClr val="D13D49"/>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rtlCol="0" anchor="ctr">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A3C2F8"/>
      </a:dk2>
      <a:lt2>
        <a:srgbClr val="FDFDFF"/>
      </a:lt2>
      <a:accent1>
        <a:srgbClr val="417CE1"/>
      </a:accent1>
      <a:accent2>
        <a:srgbClr val="799DF3"/>
      </a:accent2>
      <a:accent3>
        <a:srgbClr val="5D86E6"/>
      </a:accent3>
      <a:accent4>
        <a:srgbClr val="46A3D9"/>
      </a:accent4>
      <a:accent5>
        <a:srgbClr val="4C86DD"/>
      </a:accent5>
      <a:accent6>
        <a:srgbClr val="1666DF"/>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E4NjY3MjA5NzAzIiwKCSJHcm91cElkIiA6ICIxNDgwOTA2NTIzIiwKCSJJbWFnZSIgOiAiaVZCT1J3MEtHZ29BQUFBTlNVaEVVZ0FBQTQwQUFBTFpDQVlBQUFBVFBNUnNBQUFBQ1hCSVdYTUFBQXNUQUFBTEV3RUFtcHdZQUFBZ0FFbEVRVlI0bk96ZGQzeFVWZjcvOGRlMHpLUTNrcEFBQ1NYMEtrMDY2aXFJWXFQWUZsYXNpN0s3dW9xZ0ZLVUlvbUxEeGNZUEJVR1VJaWlnZ0hUcG5mQ2xoZzRoaFpDZVNUTDEvdjRZTThra00ya2dDZkI1UGg2N203bjMzRHRud2l6TWU4NDVuNk5TTWs0cUNDR0VFRUlJSVlRUWJxaXJ1d05DQ0NHRUVFSUlJV291Q1kxQ0NDR0VFRUlJSVR5UzBDaUVFRUlJSVlRUXdpTUpqVUlJSVlRUVFnZ2hQSkxRS0lRUVFnZ2hoQkRDSXdtTlFnZ2hoQkJDQ0NFOGt0QW9oQkJDQ0NHRUVNSWpDWTFDQ0NHRUVFSUlJVHlTMENpRUVFSUlJWVFRd2lNSmpVSUlJWVFRUWdnaFBKTFFLSVFRUWdnaGhCRENJd21OUWdnaGhCQkNDQ0U4a3RBb2hCQkNDQ0dFRU1JakNZMUNDQ0dFRUVJSUlUeVMwQ2lFRUVJSUlZUVF3aU1KalVJSUlZUVFRZ2doUEpMUUtJUVFRZ2doaEJEQ0l3bU5RZ2doaEJCQ0NDRThrdEFvaEJCQ0NDR0VFTUlqQ1kxQ0NDR0VFRUlJSVR5UzBDaUVFRUlJSVlRUXdpTUpqVUlJSVlRUVFnZ2hQSkxRS0lRUVFnZ2hoQkRDSXdtTlFnZ2hoQkJDQ0NFOGt0QW9oQkJDQ0NHRUVNSWpDWTFDQ0NHRUVFSUlJVHlTMENpRUVFSUlJWVFRd2lNSmpVSUlJWVFRUWdnaFBKTFFLSVFRUWdnaGhCRENJd21OUWdnaGhCQkNDQ0U4a3RBb2hCQkNDQ0dFRU1JakNZMUNDQ0dFRUVJSUlUeVMwQ2lFRUVJSUlZUVF3aU1KalVJSUlZUVFRZ2doUEpMUUtJUVFRZ2doaEJEQ0l3bU5RZ2doaEJCQ0NDRThrdEFvaEJCQ0NDR0VFTUlqQ1kxQ0NDR0VFRUlJSVR5UzBDaUVFRUlJSVlRUXdpTUpqVUlJSVlRUVFnZ2hQSkxRS0lRUVFnZ2hoQkRDSXdtTlFnZ2hoQkJDQ0NFOGt0QW9oQkJDQ0NHRUVNSWpDWTFDQ0NHRUVFSUlJVHpTVm5jSGhCQkNDQ0hFdGFjQVdSWTlxUVUrNUZoMUdHMWVXT3hxcklvS1JWRlZkL2RFTlZPcEZMUXFCWjNhanEvR2pML1dRcGdoajBDZENYbDNpSkpVU3NaSnBibzdJWVFRUWdnaHJvMDBremZKSmw5U0M3d3gyVFhWM1IxeGc5R3JiWVFaOHFtdE54S3F6Ni91N29nYVFrS2pFRUlJSWNSTklOT2lKejQ3aEF5THZycTdJbTRTd1RvVFRRTFNDZEtacXJzcm9wcEphQlJDQ0NHRXVJSGwyYlNjeUFuaGNvRlBxWE42TFlUNXFRbjJVV0hRT2g3cnRTcTBVdFhpbG1lMWc4bXFZTEpDZ1JVeThoUlNjKzJZcktYYmhodnlhT3Fmam8vR3pVbHhTNURRS0lRUVFnaHhnN3BpOGlZdU13eXJVcFFDMVNxb0c2UW1Na0JGa0xlc1RoT1ZrNW12a0pTdGtKQnB4MTRzSldoVmR0b0ZwY3FVMVZ1VWhFWWhoQkJDaUJ2UWVXTUFKM0pDS1A1QkxpcEFSV3lZR20rZGhFVnhkZkl0Q2lkVDdTUmxGNzNEVkVCVC8zUmlmTE9ycjJPaVdraG9GRUlJSVlTNHdSekxEdVZDbnIvenNVRUg3ZXBvQ0RSSVdCVFhWbGFCd3NGTE5nb3NSY2VpZlhKb0hwQldmWjBTMTUzTWFCZENDQ0dFdUlHY053YTRCTVlnYnhWZDYyc2xNSXEvUktEQjhmNHFQdFg1UXA0LzU0MEIxZGdyY2IxSmFCUkNDQ0dFdUVGY01YbHpJaWZFK1RneVFFV25hQTFlc3JPRytBdDVhYUJUdEliSWdLTGdlQ0luaERTVGR6WDJTbHhQRWhxRkVFSUlJVzRBZVRZdGNabGh6aldNd2Q0cVdrVnFVTXNBbzdnTzFDcG9GYWx4ampncXdNSE1NUEpzMnVydG1MZ3VKRFFLSVlRUVF0d0FUdVNFT0t1a0duVFFycTRFUm5GOXFWVndXMTBOQnAzanNWVlJFMTlzNUZ2Y3ZDUTBDaUdFRUVMVWNKa1d2Y3Mrak8zcXlKUlVVVDI4Tkk3M1g2R1VBaDh5TGZwcTdKRzRIaVEwQ2lHRUVFTFVjUEhaUmFNNVVRRXFLWG9qcWxXZ1FlV3l2akUrSjdnYWV5T3VCd21OUWdnaGhCQTFXSnJKbTR3L1IzTFVLb2dOcS93UW85VnFKU1VscGRSeG04MVc2dGk3Nzc3THlwVXJLOVMycEY5Ly9aVno1ODY1SEZ1NWNpVVhMbHlvZUdkTE9IcjBxTnYrMUNRSERoeHc2V05DUWdJNU9UbFZ1bGRlWGg1TGx5NWx4NDRkMTZwN0x2YnUzY3U4ZWZPdzIrMVhkWi9HWVdybjlPZ01zMEdLNHR6a1pPV3FFRUlJSVVRTmxtenlkZjVjTjBpTnQ2N3k5NWcxYXhhYk5tM2lqVGZlNExiYmJnTmcrZkxsL1BiYmIweVpNb1hRMEZCbjIyM2J0bUV3R0Z5dTM3MTdOOTk4OHcxdnZQRUc5ZXZYOS9nOFgzenhCU05HakhCcDgrV1hYekppeEFpaW82TXIzM0ZnNjlhdExGKytuUDc5KzN0c1k3RlkwT2xjZnpGbHRTOVAwNlpOK2ZERER5dmNmdjM2OVd6YXRJbisvZnRqdFZwNTU1MTN5TXJLNHAvLy9DZDMzSEZIcFo3YmJEYXpaTWtTYkRZYlRabzBjZm16dVJiMjc5L1A4dVhMZWVLSkoxQ3JxejUrNUsxVFVUZEl6WVVNUi9oTU1ma1FxcysvVnQwVU5ZeUVSaUdFRUVLSUdrb0JVZ3VLUm5DS1R3bXNqSUVEQjNMdzRFSGVmdnR0WG56eFJmcjE2MGZ6NXMzNTdydnZHRE5tRE5PbVRTTTQyUDBVdy9QbnovUEJCeCtnVXFtY28xTWJOMjcwR0twbXpwekp6Smt6SzNRc0ppYkc1VmhabzVrbHo2bFVLdFJxTlhGeGNVeWZQcDFSbzBiUnVuVnI1L2t2di96UzdYMnlzN01aTldvVUkwYU1jR2xmbkplWGw4ZCtsRWVyMVRKMTZsUSsvUEJEcGsrZlRrSkNBa09HREhGcGMvNzgrVEx2MGE5ZlB4WXRXc1NhTld2bzNyMjd4M2ErdnI3VXFsV0w0Y09IazVDUTRMRmQ4VkZRUlhIVTM5Vm9ybjVSYkdTQWlnc1pqcDh2Ri9qUVBDQU5tVGg5YzVMUUtJUVFRZ2hSUTJWWjlKanNqZy8zZWkwdUc2eFhSbmg0T08rLy96N2p4NDluNXN5WlJFZEgwN0psUzBhUEhzMmtTWk1ZUDM0ODA2Wk53OC9QeitXNnhNUkV4bzBiaDkxdVo5S2tTVFJzMkJDQXJsMjdNbXZXTEplMlpyT1pFU05HOE13eno5QzFhMWZuOGVlZmY1NGhRNGJRdTNkdkFFNmRPc1Y3NzczbnRwOFBQZlNReDlkUThseDBkRFN2dnZvcVU2ZE94Yy9QajNyMTZnR09VSmlkblYzQjM0eDdack9aN094c0FnSWNHOWdiamNZeTJ4Y0cyc0oyZXIyZU45NTRnNlZMbDlLN2QyL25jWTFHZzhGZ1lNU0lFUlhxeDRJRkMxaXdZSUhIOHoxNzltVDA2TkVNR2pTb3dxL1picmVqVXFsUXFhNCszZ1Y2cTlCcndXUUZrMTFEdGxsUG9KZnBxdThyYWg0SmpVSUlJWVFRTlZScXNZcXBZWDVYVjRvaU1EQ1FxVk9uc25YclZscTJiQWxBcDA2ZGVPYVpaOWkvZno5V3E3WFVOYWRQbjhac052UFdXMjg1cndFd0dBelVybDNiWlYxY1hsNGVBS0dob1lTSGg3dmN4OS9mMzNrc0xTM05ZeDlMQmxHQWhRc1hzbTdkdWxMblRwMDZ4Ymh4NC9EMjltYnExS2tFQlFVQmpsRzFzb0pXb1pJam55VTk5dGhqREIwNjFQbHpSYmhydDNqeFl1ZlByVnExWXRxMGFVeWZQdDN0OVNOSGpxUlBuejcwNmRPbnpHT0ZBZ01EQWJqNzdydkw3RmRjWEJ6SGpoMERJRDQrSG9BZmYveXhWTHUrZmZ0NkhIRjJSNFhqZlptUTZYZ2ZYRGI1U0dpOFNVbG9GRUlJSVlTb29YS3NSZXYwZ24ycVBqS1VscFpHYUdnb2ZuNSszSHZ2dlk1NzUrU1FtNXRMbHk1ZHVQMzIyOG5QenljLzM3RW1MVDgvbjZTa0pHSmpZNWs2ZFNvK1BqNGtKU1VSRVJIaFhBYzNhOVlzbGk5Zlh1cTVQdmpnQXo3NDRBT1hZMTk4OFFWZmZQRkZ1ZjJNakl3c2Rjekh4NmZVdVMxYnR2RHh4eDhURmhiRzVNbVRTNFZVd0dQeG5JeU1ESVlPSGNwYmI3MUY1ODZkM2JZcHVSNXkxS2hSWmZaNzVjcVZIRDE2dE54MmhTR3ZXYk5tTHRmMjZkUEhPU1cyVnExYUx1Y0xqelZ0MnBSVnExWngxMTEzbFZweldwNjllL2V5Yk5reWwyUHo1ODh2MWE1TGx5NlZDbzNnZUY4bVpEcCt6clZXWWNHdHVDRklhQlJDQ0NHRXFLR010cUsxZFlZcWZtcmJ2Mzgva3laTjR0RkhIK1dKSjU1d1RrdGN0R2hScVNCUmFQdjI3V3pmdnIzVThYbno1amxEeGNXTEYrbmN1VE12dmZRUzRCajVlK2VkZDNqbm5YZW9XN2V1ODVwaHc0YngxRk5QY2VlZGR3S082YU1IRHg0a0pLUm9HNUd5MXVQbDV1YTZ0Rm01Y2lVclY2NGtLaXFLVjE1NUJiUFo3RHhYc3JETDdObXpXYmR1bmN1eHp6Ly92TXp6UC96d1E2ays5T3JWeS9rYVkySmlTaFhkMmIxN04wZVBIcVZ6NTg1dUE5M2x5NWZkQnRzbFM1WXdaODRjREFaRHVhT0ZTVWxKZlBQTk42eGR1NVpKa3liaDcrOWZadnZpbm4zMldaNTk5bGtBUHZua0U3WnYzODZpUll1YzUzLy8vWGRtekppQlZsdjVOMW54OTJYeDk2dTR1VWhvRkVJSUlZU29vU3oyb2hDa3IrS250aFl0V3RDeFkwY1dMRmpBaVJNbkdEVnFGTDYrUlJWWjMzenp6WEx2c1d2WExqWnMyT0J5TENFaGdRNGRPampYOHlVbko2TlNxUWdKQ1NsVnRNWnV0enVQK2ZyNjByMTdkL0x5OHZEejgwT2xVakY4K1BCeSsxQ3lUV0ppSXErLy9yckxNVjlmWDJiTm11VU1lY1hEVXFHTWpBem56KzdPZzZPSVR1RjZ4a0tYTDEvbTlkZGZwMlBIanJ6NTVwdHVLNCt1WExtU1FZTUd1UnliTzNjdUsxYXM0STAzM3FCang0N080K3ZXcldQdTNMbmNjODg5NVFaR2dLaW9LTjUrKzIzZWZ2dHRSbzhlN1p5U2UvcjBhUTRmUGx6dTlZVnJRcTFXYTZsd2FMRllBS29VR291L0w4MTJLWU56czVMUUtJUVFRZ2hSUTFtVm9nL2hlbTNWUHBBYkRBYkdqaDNMLy90Ly80OWZmdm1GNzcvL25oZGVlTUY1dnF6cW5JVks3dkZvTXBtNGN1VUtxMWV2WnZYcTFTN25Da2NlaTVzM2J4N3o1czByZFh6NTh1V29WS295OTJFOGV2UW8zM3p6RGNlUEg2ZG56NTQ4Ly96ekxxT1U3aFFHdnBrelo3SnExYXBTZlNuazd2ektsU3RkUmtvTGhZZUhNMmpRSUg3NDRRZG16cHpKdi8vOTcxSnRmdnJwSis2Nzd6N25sTnFmZi82WnhZc1hVNmRPSFpkdFNOYXVYY3VNR1RObzI3WnRoWXZpQUxSdTNab3hZOFl3ZWZKa3hvd1p3N3Z2dnN2aHc0ZmRyZ1V0cVRBMDV1WGw0ZTN0dXFkaTRYcldraU9vRlZIOGZXbFZaQXY0bTVXRVJpR0VFRUtJbTV4S3BlTDU1NStuYWRPbWRPblN4ZVhjdm4zN3lyMyswcVZMTG8vMWVqMHJWcXh3UHQ2eVpZdXpPbXZKZFlMOSsvZG54SWdSOU92WHozbHN6Wm8xeko0OXU4eDlBbzhlUGNxaVJZdll1M2N2elpvMTQ3MzMzbk1weGxNUkw3endRcW1SUkM4dkw3Nzg4a3RxMWFyRmJiZmQ1bmFrMFpNbm4zeVNDeGN1c0diTkd1clVxY09BQVFOY3podU5Scjc1NWh2KzlhOS9zWERoUXViTm0wZURCZzJZUEhteXMxQlBUazRPMzN6ekRVMmJObVhjdUhFdW8zdGR1blFwRlZqdnVPTU9sOERac1dOSFJvd1l3WXdaTTlpMmJSc1BQZlNRTXhET21UT0huMy8rbVcrLy9kYmoyc1RNek14U1ZYS3ZKalNLVzRPRVJpR0VFRUtJR2txclVyRDhPZHBvc2lwb3ZhNXUrbC9odE0zaTNuNzc3U3JmcjZDZ2dNV0xGN040OFdLR0RoM3FzYkFNT0xheE9IMzZORDQrUHV6ZXZkdHQwUnVyMWNxT0hUdFlzV0lGUjQ4ZWRSNC9mdnc0bzBlUDluanY0aU9WWmEyUExPN0tsU3ZsdGdrUEQzZlpzMUdsVXZIS0s2OXc2ZElsWjFHYjR2cjI3Y3ZxMWF2SnlzcGl4NDRkdEdyVml2SGp4N3RNQi9iMzkyZnk1TW1FaElTd2UvZHVsK3NMLzN6KytPTVA1N0hPblR0anRWcWR4enAwNkVDZlBuMklqbzUyS1ppaktBcGJ0bXloVzdkdVpSYXp1WFRwRXUzYXRYTTVWamc5dFNyN1U1cXNpdk5ucmNwZVJrdHhJNVBRS0lRUVFnaFJRK25VZHVlNlJwTVZmSytpenNqWnMyZUpqNCtuVjY5ZUx0TVRaOCtlWGU2MWE5YXNjUlpPc2Rsc3hNZkhzMjNiTmpaczJPRGNIL0M3Nzc3anUrKytjM3Y5ekprelhiYTRDQWdJY0ptV2VmYnNXVFp1M01pR0RSdkl6SFNVNHZ6MDAwL1I2L1ZsOXV1WFgzNHBOYjIwSXVzaksycjY5T21sS3BsNmUzdno2YWVmb3RGb01CcU4vUGpqajJ6ZHVoV0FwNTU2aWwyN2RyRmp4dzY2ZHUzS3FGR2ozSTdleGNiR2twR1J3ZnZ2djEvcFBzMllNWU9HRFJ1VzZ0ZVJJMGRJU1VsaDVNaVJXQ3dXNXMrZlQ4T0dEWjM3WTRLam1JN1JhQ1FtSnNibFdyUFpERlJ0cE5GVWJLY1dMN1hpdWFHNG9VbG9GRUlJSVlTb29YdzFadktzam85ckJhVzNVYXlVdlh2M01uZnVYT3JXcmVzeXpUTWlJcUxjYTR0UFo5eTZkU3NmZlBBQnpaczM1N0hISG1QV3JGbjgrOS8vcnREVTBlSERoNWVhcW5ybzBDSEdqQmtET0lyMk5HdldqSjA3ZDlLb1VhTnk3MWV5V0ExNDNtcWowRWNmZmNTSkV5ZjQ2cXV2eXIyL0o0cWk4TXN2di9Eamp6K1NrNVBqSEtIejgvUGp0ZGRlWS96NDhWeThlQkdqMGVpY2xscFNjSEN3czY4ZmZ2Z2hPM2Z1NU9PUFAzYTdudkxjdVhPOCtlYWIxS3RYaitqb2FMZjNXNzE2TlUyYU5LRjU4K2FBbzJydTl1M2I2ZG16cDNNYThNR0RCd0ZLL1ZubDUrZWowV2pRYURTVi9sMFVmMS82YXN5VnZsN2NHQ1EwQ2lHRUVFTFVVUDVhQzZsLzdwV2VrYWNRRlZEMTZhbng4ZkZvdFZvYU4yN3NjcnprU0owN0owNmNjUDdjdTNkdm1qVnJSa1JFQkNrcEtjeWFOWXRhdFdxNWhKMWp4NDZ4WmNzV2w0STduclJwMDRaNzdybUhybDI3MHJselorYk5tOGZPblRzck5NMjBjSlN6cElTRWhISkhIRXZ1eFZqY2tDRkRlUHp4eDBzZFZ4U0ZqUnMzOHYzMzM1T1Nra0tqUm8wWU5Xb1U2OWV2WjlPbVRRQzBiZHVXNTU5L25xKysrb28zM25pRENSTW1VTHQyN1RMNzhzOS8vcE5qeDQ0eFljSUUzbnZ2UFVKRFE1M25qaHc1d2p2dnZFTmdZQ0JqeDQ1MVcrRTBQVDJkclZ1M3VsU1RmZVNSUi9qb280L1l0R2tUZDkxMUZ3Q2JOMi9HMzkvZmJXZ3NiMVRYazR5OG90RkZQNjJsU3ZjUU5aK0VSaUdFRUVLSUdpck1rTWNabzJQdFhHcXVIYWg2ZGNwang0NFJHeHRiYXQxYThXbWpGVlhlNk9USmt5ZFp0MjVkaFVJandNc3Z2MXpxMkxXWVp2ckNDeS9Rdm4xN0FIYnMyTUhjdVhQNS9QUFBuU052dzRjUFo4aVFJZlRvMGFQTTUxVVVoYTFidDdKZ3dRSXVYcnhJZUhnNEkwZU9wSGZ2M3FoVUt0YXZYKy9TL29FSEhzQm9OREovL254ZWZmVlZYbjMxVlpmdE5rcnk4L1BqcmJmZTRvMDMzbURreUpHTUd6ZU8rdlhyczNUcFV1YlBuMCs5ZXZXWU5HbVMyM1dVNE5qV0l5b3FpbTdkdWptUDllalJnNisvL3BvbFM1Wnc1NTEzY3VyVUtRNGZQa3ovL3YxTEJjLzgvSHkzKzB1V1J3RXU1eGF0WXd6WDUxWDZIdUxHSUtGUkNDR0VFS0tHQ3RTWjBLdHRtT3dhVEZiSXpGY0k4cTc4YUdOaVlpS1ptWm5PRWFmaXlwdk9DYkIwNlZLKytlYWJDai9mMmJObkt6VHR0U3dWNmRlOGVmTll1SENoeC9PaG9hSE9FZERDNGpCMTZ0UnhtWVlaSEJ6c2RrcG9vZlQwZE1hT0hjdkZpeGZ4OGZIaHFhZWU0dUdISHk1My9kL2pqejlPUUVBQVgzMzFGUk1tVE9EdXUrL21xYWVlOGxpa0pqbzZtcWxUcHpKeDRrUmVlKzAxd3NQRFNVeE1wSHYzN3J6ODhzdk9iVHhLMnJScEUrdlhyM2RXYWMzS3lpSXpNNU9NakF6TVpqTzV1Ym5zMnJXTFpjdVdvZEZvZU9TUlIwcmRJejgvdjlRMkhCV1JsYTlnL25ONnFsNXRKY0RMVk9sN2lCdURoRVloaEJCQ2lCcEtCWVFaOGtuSWM2d3BUTXF1V21pTWk0c0RIR3NHLzJxWExsMWl5NVl0bUV3bVhudnROYnAxNjBhM2J0MklqSXlrUllzV1pWYjJySW1DZzRQUjYvWDA2ZE9IZi96akgyN1hLTnJ0N3F1RzNuZmZmVVJIUnpOOStuVFdyVnRIY25JeTA2Wk5jOXMyUFQyZGZmdjJvVmFyc1ZxdEpDWW1vbEtwQ0FnSUlDa3B5ZU1hejlqWVdBSURBNTJqcHcwYk5pUTBOTlQ1ZS83dHQ5OVl2SGd4SjA2Y1lPREFnYVhDdktJb1hMcDBxVXAvTGtuWlJWTlR3dzM1WEYxdFgxR1RTV2dVUWdnaGhLakJhdXVOenRDWWtHbW5mb2dLYjEzbFBwNGZPblFJb0ZURlRVL01ack56R3F1aUtKdzZkUXFnVktHVWlJZ0lWcTVjaWMxbTQvRGh3MnpldkprTkd6YWcwK2w0NG9rbjJMVnJGM1Btek9IYmI3K2xVYU5HOU9yVnEwSUZicURzTllmWFduWjJOcjYrdmx5K2ZCbHdmWjBxbFlyMzMzL2ZaVnF2MFdqRWJyZmo2K3RMZW5vNng0NGQ4N2dtc0ZXclZzeWNPWk1GQ3hidzRJTVBPbzliTEJaT25qekpvVU9IMkw5L1A4ZU9IVU5SRkZxMGFNRnp6ejFIVkZRVWl4WXRZczJhTmF4YXRZcGF0V3JScmwwN0dqVnFSSU1HRFFnTEMzT09wSDcvL2ZjZVg1dVhseGNmZmZRUk1URXhQUG5ra3dEOCt1dXZuRGh4QWg4Zkg4NmVQVXRLU29yYjdWaktrbTlSU01nc0Nzc1JNalgxcGlhaFVRZ2hoQkNpQmd2VjV4T3NNNUZoMFdOWDRGU3FuZFpSRmE5eWFiZmJPWGp3SUxWcjEvWll5Yk9rWjU5OWx1enNiTHk4dkxCYXJWZ3NGa0pEUS9IMzl3Zmd3b1VMSERwMGlFdVhMbkh1M0RsT25qeEpRVUVCT3AyT0hqMTZNR1RJRUNJaUloZzRjQ0NwcWFuODhjY2ZiTnEwaVcrLy9aWTVjK2JRc21WTEJnOGVUSWNPSFR6MjRjc3Z2eXkzbis2MjNQQWtJQ0NBMk5oWVZLcWl3RjA0U2pkbXpCak9uVHNIT0VKaVlRWFNRaVhYZ1I0OGVKQjMzMzNYNVZoWm9jdlgxNWZubjM4ZWdOVFVWS1pNbWNLNWMrZXdXaDF6Tyt2WHI4OWpqejNHSFhmYzRUSlY5dlhYWCtlNTU1NWo4K2JOYk4rK25VMmJOckZ1M1RybithNWR1ekoyN0ZpUHoxdFFVTUMzMzM1TFlHQWc0OGFOY3dtMkd6ZHVSRkVVVkNvVkhUdDJaUERnd1I3djQ4N0pWRHYyUHdjYWc3MEtDTlhuVitwNmNXTlJLUmtuWlVNVklZUVFRb2dhTE5PaVoxZGFwUE54bC9vYUFnMFZHMjIwV0N5c1dyVUtzOW5Nb0VHRG5NZC8rdWtuMXE1ZDZ6YWNmZnZ0dDV3K2ZScXIxWXJkYmljb0tJakJnd2M3SzYrZU8zZU9mLzNyWC9qNyt4TWRIVTJqUm8xbzJiSWx0OTEybThlMWQ0WFhyVisvbnMyYk56Tnk1RWphdEdsVHFrMWlZaUpKU1VsbEJzcnkybVpuWi9QTEw3L1F1M2R2ajF0VUZIZmd3QUhuZE5EWTJGaWFOR2xTWnZ1MHREUVdMVnFFMVdwRnBWSVJIUjNOdmZmZVd5cGNlakp2M2p3eU16TnAwYUlGYmR1MnBWYXRXaFc2cnFDZ2dCTW5UbkR1M0RrU0VoSVlPblNvMjIxSGlqdDkralE2bmM3dDc4RnF0YUpXcTUxVFd5c3FxMEJoNXptYjgvSHRvVWtFNldROTQ4MU1RcU1RUWdnaHhBM2dRR1k0bHdzY2djeWdnNjcxdFhoVmZsdTlhNmFnb0tCS0ZUY0I1d2lYdVBHWWJiRGpuSldDUDNmWGlERGswUzdvY3ZWMlN2emxxbDYzV1FnaGhCQkNYRGROL2RQUnFoeHJ5QW9zY0NEQjVwd2VXQjJxR2hnQkNZdzNLTHZpZU44VkJrYXQyazRULy9UcTdaUzRMaVEwQ2lHRUVFTGNBSHcwVnRvR3BUb3JWR2JtS3h4T3F0N2dLRzRkZGdVT0o5bkl6SGU4NFZSQXU4QlVmRFRXNnUyWXVDNGtOQW9oaEJCQzNDQnE2Zk5wV214a0p5bGJZYzhGRzJaYkdSY0pjWlhNTnRoendlYXl4VVpULzNRcGZuTUxrZEFvaEJCQ0NIRURpZkhOSnRvbngvazRNMTloeHprcldRVXk1Q2l1dmF3Q3gvdXJjSVFSSU5vbmh4amY3R3JzbGJqZXBCQ09FRUlJSWNRTjZMd3hnQk01SVJUL0lCY1pvS0p4bUxyUyt6Z0tVVksrUmVGa3F0MWxkRkVGTkExSUo4WkhBdU90UmtLakVFSUlJY1FONm9ySm03ak1NS3hLMGVReHRRcnFCcW1KREZBUjVDM2hVVlJPWnI1Q1VyWkNRcWJkWmIyc1ZtMm5YV0NxVEVtOVJVbG9GRUlJSVlTNGpySXNLZzdsZW5IRnJNSnF2L3BRcDFacE1PQ0hsdExWVFBWYUNQTlRFK3lqd3FCMVBOWnJWV2hsZ2RJdHoyb0hrMVhCWklVQ0syVGtLYVRtMmpHNXFXdGpwWUFDY3JFckZWczhHNmEzYzBlSTdOdDRNOUZXZHdlRUVFSUlJVzRGVjh4cUZpUjZzeTFUajNMTnY3STNFKzVsbzdPL2dZaGltemVhckpDUWFTY2g4MW8vbjdnVkpKdHQ3TWtwNExMWkJuaFYrTG9XZmhZSmpUY1pDWTFDQ0hFRHlNc3ZZUEh5dFd6ZmM0akU1TXNVbU16VjNTVWhhanlEM291bzJ1RjA2OVNHd1EvZWc0OTMxZmNWdkZvbjg3Uk1PKzFIanZXdkcrSzdiTGJ4YTVxUlNDOHREYngxeEJnMGVLdGxTRkZVVHI3ZHp2a0NHMmZ6TFNTWnJjaVVSQUV5UFZVSUlXcTgvWWVPODlHWDg2blhvZ3Z0ZTk1TGVGUU1YZ2J2NnU2V0VEV2V1U0NmeTRubjJiOWxOUmVQN3VUVjRVTm8zNmJaZGUvSEpaT0djU2NDTU5vY1UxRzlWTkRjMzBJOWd3MXY5Vi83TVV5RERpMTZOR2hScTdTb1VBR3FQLzlYM01vVWxELy9XOEd1V0xGaHhZb0pHNWFydnJkTVQ3MzVTR2dVUW9nYWJQK2g0MHo1My9jTWZQNE5HalJyVzkzZEVlS0dkZlo0SEQvTm1zYTRmLytkMjFwZnYrQ29BQk5PK25Nc1Z3ZEFjejhMSTJMeUNQZVNqUldGRURjT21iTWdoQkExVkY1K0FSOTlPWjlCTDd3cGdWR0lxOVNnV1ZzR1B2OEdIMzR4bjd6OGd1djJ2TWR6ZGM3QTZLKzFNN0tCVVFLakVPS0dJNkZSQ0NGcXFNWEwxMUt2UlJmcU4yMVQzVjBSNHFiUW9GbGI2clhvd3VMbGE2L2JjKzdPMGpsL3ZqdlVqTC9XZnQyZVd3Z2hyaFVKalVJSVVVTnQzM09JOWozdnJlNXVDSEZUYWQvelhyYnZpYnR1ejVkY1VQUlJLOGJielY0R1FnaHhBNURRS0lRUU5WUmk4bVhDbzJLcXV4dEMzRlRDbzJKSVNybHkzWjR2djlnK2pJRTZHV1VVUXR5WUpEUUtJVVFOVldBeVM1VlVJYTR4TDRNMytRVlMxVkVJSVNwRFFxTVFRZ2doaEJCQ0NJOGtOQW9oaEJCQ0NDR0U4RWhDb3hCQ0NDR0VFRUlJanlRMENpR0VFRUlJSVlUd1NFS2pFRUlJSVlRUVFnaVB0TlhkQVNHRUVFSUljZTBwUUpaRlQycUJEemxXSFVhYkZ4YTdHcXVpUWxGVTVWNHZibTRxbFlKV3BhQlQyL0hWbVBIWFdnZ3o1QkdvTXlIdkRsR1NoRVloaEJCQ2lKdEltc21iWkpNdnFRWGVtT3lhNnU2T3FLRVVSWVZGVVdHeHE4bXpha2sxd1JsaklIcTFqVEJEUHJYMVJrTDErZFhkVFZGRFNHZ1VRZ2doaExnSlpGcjB4R2VIa0dIUlYzZFh4QTNNWk5lUWtPZEhRcDRmd1RvVFRRTFNDZExKM3FhM09nbU5RZ2doaEJBM3NEeWJsaE01SVZ3dThDbDFUcStGTUQ4MXdUNHFERnJIWTcxV2hWYXFXdHp5ckhZd1dSVk1WaWl3UWthZVFtcXVIWk8xcUUyR1JjK3V0RWpDRFhrMDlVL0hSMlAxZkVOeFU1UFFLSVFRUWdoeGc3cGk4aVl1TXd5clVwUUMxU3FvRzZRbU1rQkZrTGVzVGhQdWFkV2c5VkxoNitWNEhCV2dBdFJrNWlza1pTc2taTnF4SzQ1emx3dDhTRGNaYUJlVUtsTldiMUVTR29VUVFnZ2hia0RualFHY3lBbEJLWFlzS2tCRmJKZ2FiNTJFUlZFMVFkNk9MeHZxaDZnNG1Xb25LZHZ4RHJNcWF2WmxSTkRVUDUwWTMreHE3cVc0M2lRMENpR0VFRUxjWUk1bGgzSWh6OS81MktDRGRuVTBCQm9rTElwcncxdW5vazJVaHBnUWhZT1hiQlJZSEJWNWorZUVrR2ZUMFR3Z3JicTdLSzRqbWRFdWhCQkNDSEVET1c4TWNBbU1RZDRxdXRiWFNtQVVmNGxBZytQOVZYeXE4NFU4Zjg0YkE2cXhWK0o2azlBb2hCQkNDSEdEdUdMeTVrUk9pUE54WklDS1R0RWF2R1JuRGZFWDh0SkFwMmdOa1FGRndmRkVUZ2hwSnU5cTdKVzRuaVEwQ2lIRUxjNXV0WkI4WWxkMWQ2Tkd5azI3Ukg1VzZqVzlaMEYyR3ZGYkZxTW9Tdm1OM2JEYnJOaXM1bXZhSjNGanlMTnBpY3NNYzY1aERQWlcwU3BTZzFvR0dNVjFvRlpCcTBpTmM4UlJBUTVtaHBGbms5VnV0d0lKalVJSWNTdFRGRForK1RMYjVvNG42ZGlPS3QxaTk4SnBiUHJxdjllNFk5WFBick95WmZZYnJQL2ZTMWhOMTZoYW9LS3diZTQ0L20vVkxQNXYxYXdxM1dMZHB5L3c4MXY5SzlUMnB6RjkrUDJqWjZyMFBOWEZick95YmM1WU5zOTZEY1Z1cis3dTFDZ25ja0tjVlZJTk9taFhWd0tqdUw3VUtyaXRyZ2FEenZIWXFxaUpMemJ5TFc1ZTh0V0FFRUxjeWxRcW12UWN6TzZGNzNKd3hVekNZOXVqMFZWdVkvRE1TL0hrWENlaG54a0FBQ0FBU1VSQlZFbHdPWFp3K2Y4cU5ScldZY0NybFhyTzYrSE1yaFhrWmFadzI4TXZvOVZmb3lsWUtoWHRCL3lYalYrOHpLbnR5NmpYOWs2QzZ6UytKcmMyNStkd01XNFRFWTNiNHhkYXA5TFhiNXN6Rm1ONlVwV2YzemNra3U3RHBwUTZ2bmZKQjV6ZnY3YlU4YWdXM2VnNlpFS3A0eWUzTENFNWZnOEFsNDVzcFc3clhsWHUwODBrMDZKMzJZZXhYUjJaa2lxcWg1Zkc4ZjdiZWM0R1FFcUJENWtXUFVFNlV6WDNUUHlWSkRRS0ljUXRybDdiT3ptNWJTa21ZeVk1VnhJSWlteDAxZmM4di85M3JPYUNDcmN2SGhvemswNnovck1YcjdvUEpkMzU0cWNFUkRSZythU0h5MnczNEozVjVHZGQ0Y2phT1FBYytQbFREdno4YWFsMmRWcjFwTXVUNDBzZHI4aklubHF0UWEzVnNXZmh1MlcyOHhURTNFazdmNFNEeXoralFhZjdhUC9JS3hXNnBqaGplbEtwOEg4dHhYWjdCQUJMZmk3bkQ2eEZyZEdWYXBPWmVJcWo2NzhqUExZOWx2d2NEcTc0SDJFTjJxRDNDL3JMK25XamlNOHVHczJKQ2xEOUpVVnZyRllyV3ExOE5CVGxDelNvaUF4UU9iZmppTThKcG5OSWNqWDNTdnlWNUc4R0lZUzRpVlYwYXFJNVB3ZXQzb2ZkUDVRZlVJTHJOYVBUNEZGbHRubG93bktQNSt3MksvRi9MT0w0eGdWbzlkNjA3ZThhRURWYUwveHIxYTFRdjNQVGsxRHNOblFHUHd6bEJBdU5Wbzlhb3lXMjJ3QUFiQllUWjNhdElEU21KU0gxbWhjMVZCVDJML3NZdTlWQ3E3N1BvTkY2dWR3bjhlaDJVczhld2plNHR0dm5xV2p3c2xuTldBcU1GV3JyanQxbUJVQ3RjZnhUbm5iK0NBQVJUVHBXK1o0QUE2ZitYdWxyZmhyVHA5dzJoWC9PRitNMmNQN0FXc0lhdG5FNWI4ck5ZTWY4aVdqMVBuUWE5RHFtdkd3MnpCekJyaCtuMFBPWmFhalV0KzZ3V3BySm13eUxZd2FBV2dXeFlkZitkL0gxMTE5ei9QaHhQdnp3UTFTcXlnZFNrOG5FZSsrOVI2ZE9uZWpYcjk4MTcxOVp4bzRkeSsyMzM4NkREejU0WFo1djRjS0Z0R25UaHViTm01YzZsNXFheXFaTm0ralJvd2VSa1pFVnZ1ZVBQLzdJSFhmY1FlM2E3djllcWFqTGx5OFRIQnlNVGxmMHBZeWlLRXlhTkltd3NEQmVldW1scTdwL2NZM0QxS1RrMkxBcmtHRTJrR2J5SmxSL2phYnlpeHBIUXFNUVF0ekVLak55WkRKbVZhaWR3Yi9xNjFldW5Edk1nWjgvSmZ2eWVhTGIzVVdiKzE5RTd4dm8wc1kvckI1OVh2Mm0zSHVsbm9uamo5bWpVS2xVOUhoNmltdndLME9iKzE0QUlDVitEMmQycmFEWm5VOVN1MGtuNS9rVG0zNGtPWDRQemU1OGtxYTlIM2U1TmpmdEVrZld6aUVnSW9ZV2QvL0Q0M1A0MTZwYm9kZFFsdktDMkpvUGg5R282ME0wNlRrWWdPUVR1OUhvOUM2djVXcmtYRW53R040dkhkNUNadEpwbXZRY2hNN2dWNm43cHB6Y0IwQmtzeTdPWStiOFhMYk9HVXQrOWhXNlB6VVpRMEFvaG9CUVd2ZDdnYmlWbjdOM3lRZDBIRHk2U21IbVpwQnM4blgrWERkSWpYZnBRZHFyMXFaTkc1WXZYODc2OWV1NSsrNjdLMzM5L1BuejJiMTdOL2ZkZDkrMTcxdzU0dUxpaUlxS2NqbG10VnJKemMzRmFyVmlzOW13V0N4WXJWYk1aak5tc3htVHlZVEpaS0tnb0lEOC9Ienk4dkl3R28zazV1YVNrNU9EV3ExbTlPalJwWjdyNU1tVHpKczNqNGNmZnRodGFOeTZkU3R6NTg2bFNaTW1GUTZOcTFhdFl2NzgrUncvZnB3SkV5WmdzVmc0ZCs1Y2hhNXQzTGhvZW50QlFRRWpSNDZrVHAwNmpCOC9IaDhmeDNSbWk4WENuajE3aUltSnFkQTlLOHBicDZKdWtKb0xHWTYxeHlrbUh3bU5OekVKalVJSWNST3I2S2pSVDJQNlhKT2c0NGs1UDVmRHEyZHhkdTlxZkFMRDZERnNDaEZYRVc1c0ZoUDdsMzBNaWtLVE94NnZjR0FzN3ZMcGc2ZzFXbXJWYiswOGxuUjhKMGZXelNFb0twYm1kdzF4YWEvWTdleFo5RDZLb25ENzQrTXF2ZmJ6YXRodFZ2NllOWkttdlI5ekhqUDRoM0JpODBJYTN0NGZjMTRPV2NsbkFmajU3UWRjcnMyNWt1QTJnSVkzdW8yZXo3N245dm1TanUxZzU0TEp0TzMvSWcxdmQ3MmYzV2JsLzFiUHBpQW5qZGl1RDFYdWhTZ0t5ZkY3Q1lwc2hIZGdHQUFGT2Vsc216T1d6S1RUdEgva0ZTSWFGNDJVeG5aN21LemtNNXpidXhyRmJxZmpvTmRSYS8rQ3hGU0RLVUJxUWRHYTJ1SmJIbFRHakJreitQMzM4djgrK09TVFQvamtrMDg4bmwrNWNtV3BZL3YzNytmbm4zOEdZTUtFQ1I2dmpZMk45WGp2WDM3NXhlTjFZV0ZoZE92V3plTjVkMDZkT3NYSWtTTXJkUTJBd1dEQTE5Y1hmMzkvYkRZYkdvM3JxTzY2ZGV0UXFWVDA3KysrR05XMmJkc0lDUW1oVFpzMmJzK1hGQjhmejZ4WnN3Z0tDdUtWVnh6VHlxOWN1Y0ovLzF1eDRtTEYvendNQmdQRGh3L24vZmZmNTgwMzMyVHk1TWtFQkFSZ3NWZ0E4UEx5OG5TYktvc01VSEVody9IejVRSWZtZ2VrY1d0K3RYUHprOUFvaEJDaTBzN3VXZVVJYmNVVUR5WUQzbG5sbkU1NE1XNERjYjkraWRtWVJhTXVEOUdxNzlOb3ZhNnVzTXpCRlRQSlRVc2twRzVUV3Z6Tjg0aGZXWkpQN0NhaWNRZTBYZ1lBY2k1ZllOY1BVL0R5Q1NBejhSVEx4bnNlTVZuNzZmTXVqNHVIODlodWoyRHdDNjVTbjRwcjFPVkI1Nmh1VHVvRjBpNGNkWm5PMm1IQXE2ejdiRGhuZHExMFRsV05hZDhIbmFGb1ZPclU5bVY0ZWZzUmZkczlwZTd2SCtaNUNuQnczYVpvOVQ0Yyt1MXJ3aHEyd3orc252UGN1YjJyTWFZbjBxVFhvK2dyK1RvemswNWp5czJnWWVmN0FjaTRGTS9PN3llUmwzbVpOdmNQcDBHbjByL3o5ZysvaktYQXlNVkRtekNtSjlINWliRWVwd2JmakxJc2VreDJ4LytYOUZwY05saXZqS0ZEaHpKZ3dBRG40NFNFQlBidTNjdkREN3RmNDJzeW1mamlpeThZT25Rb29hR2hIdStibEpURUJ4OThRTGR1M1JnNmRLamJObHUzYm1YKy9QbTBiTm5TNDMxbXpmSmNUYmhkdTNhVkRvMzE2OWRueUpBaDZIUTZkRG9kWGw1ZUx2LzU1WmRmaUl1TDQ0c3Z2c0RiMnh0dmIyOThmSHc4am1hdldiTUdnRTJiTmxHN2RtM2k0dUtJaTRzRElDWW1obWJObXBHUWtNRHg0OGRwM0xneHk1WXRLM1dQaUlnSXVuZnY3bnljbUpqSTVNbVRBWGpycmJjSUNuSk1zUThORGVXZGQ5NnAxT3N0MUsxYk4wYVBIczI3Nzc3TGpCa3pHRGR1SEhsNWVRRDQrdnFXYzNYbEJYcXIwR3ZCWkFXVFhVTzJXVStnbHhURXVSbEphQlIvQ1VXQitEd3RPek85T0czVWttWlJrV0ZWWTdYTDkwOUMzQXo4dytwUnYrTzlnR09xb3FYQTZId01nRXFOTVQyUkE3OThSc3JKZlFTRXg5QjF5QVJDbzF0YzlYTmZPTENPYzN0WG96UDQwZm1Kc2M0MWZaV1JsWHlHN012bmFYckhFMFd2S1R5YVZuMmZJYnpSYmF6OTlBV0NJaHU1ckE4OHNYbGhxV01wOFh2SlREcnRjdStTYXpTcnF0MkQvM0wrbkpub2VJNkFpUHJPWXdFUjlXbDQrd09vMVJyTzdsbEZZTzBHZEJ6a09ySnlhdnN5OUw1QmxlNlR3VCtFRG8vOGx4M2ZUMlQzd25lNTg4VVpxRFZhck9aOGptMllqMDd2UTlOZWoxYjZOU1VkM3dsQVpQTXVuTnk2aE1PL2Y0dGlzM0xid3k4N2cyUkpLcldHMng4Znc1N0Y3M014YmlQclB2MG5uUjhmUTJTejJ5djkvSVc4V25UajE5VHJNMUo4Tkxkb1pMU2dDdjhHcGhhcm1Ccm1WL1dkMG9LRGd3a09MZ3I1bXpadFlzMmFOZlR0MjlkbGltT2hWYXRXY2Z6NGNYUTZIWFhydXYrQzRmTGx5NHdaTXdaZlgxLys4NS8vdUEwbHFhbXBMRnUyakVhTkd2SDAwMDk3N04rU0pVdmNIbi82NmFjSkRBd2tNVEdSQ3hjdWVMdytKU1dGblRzZDc2OHVYYnBnTUJoNC9QSEhQYmIvNDQ4L0FLaFhyNTdITnNWOTl0bG56cCtOUnFQTDR3Y2ZmSkJtelpxeGV2VnF3REdGOWVUSms2WHUwYkZqUjJkb1RFaElZTXlZTWVUazVEQm16QmlhTkduaWJPZmw1VVc3ZHUwcTFDOTN1bmJ0eXRpeFkybmF0Q2tBV1ZtT3BRZUJnWUZsWFZZbEtoenZ5NFJNeHhUVnl5WWZDWTAzS1FtTjRwcXlLN0E1WGMraUpHL1NMTElOcUJBMVJVVUtsWGlheGxpbytQVFZXdlZiVWF0K0t3RFN6aDNHVW1CMHFZQnFURTlrN2FmL3hHWXhvZEY2RVZTbk1lZjJydWJjM3RVZTc2L1JlcmtFSlhmU0x4NW4vN0pQbkFGbTlRZi9jSTd5NVdkZndUdWdWcm12RStEQ3dRMEE3RmswalQyTHBqbVBQenhwcGJQd1RVaTlaclRxKzZ6ejNJbk5DMHNkcytUbk9rUGpYMVgxdGU5cmM4aTRGSTlhb3lVZzNIVk5VdHYrTDVGeWNpKzVWeExvTU9DMWEvcThVUzI3RTlPK0QrZjMvODdSZGQvUnF1OHpITis0Z0lLY2RGcmMvUlJlUGdHVnZtZlNzUjM0QklVVEZObUlvMnZub3RYcGliM2pDZEl2SENYOXd0RXlyMVdydGJTOFp4aG5kdjlLYUhUbHB5TVg1OVB2T2ViK3ZQR3E3bEZwa1UxSXJsdjVyVkJ5ckVXaE05aW5hbCs4V3ExV1VsTlRYWTUxNzk2ZDVjdVhNM3YyYkY1KytXV1hjNHFpc0dUSkVobzNia3h3Y0RCSlNhNWJzVVJHUm5MeDRrVW1USmhBZW5vNm8wZVBKaU1qZzR5TWpGTFAvZGxubjJFeW1SZ3laQWpKeVVYVk5Vc0dVVVZST0hueXBNdTB6cnk4UEhKeWNxaFhyeDdidG0xajd0eTVIbC9qL3YzNzJiOS9QK0IrQ3UyMTBLOWZ2MUtqcVU4KytTUUF1Ym01ckY2OW11N2R1ek5xVk9sQ1lZTUhEM1pXcGoxMDZCQlRwa3pCWkRJeFpzd1lPbmZ1eklZTkd6aDkralNQUC80NC92NytsZTdienAwN09YNzh1TXV4WThlT0FZNXdEM0RwMGlYbXpKbmo4UjVSVVZIMDZWUCt2eFVsQmZ1b1NNaDAvSnhydmJXbWo5OUtKRFNLYStaOHZvYVo1MzA1bHk5dkt5RnFJclZHVzJiRnovTE9WNGJGbEkvTjR2aTIyV1kxYytIQXVuS3YwZnNHbGhrYWMxSXZzdjI3OGRpc1pqb01lSlZEdjMzbG5LNlpjbkl2MithT3AwR24rMmpaNTJtOHZEMFhaN0ZaVE03d0d0TytEMzZoVVZ3NWY0U1VQL2NHcktyS1ZIMDFaaVJqdDFrcjFGNnQwWkoyL2dpQmtZMUtyZWRUcVZTYzJiVVNuNkFJb20vN1c1WDZYWmEyRDd4RTZwbUR4UCt4RVArd3VwemN0aFNmb0FpYTlCeFU2WHNwaWtKK2Rob3F0UnFiMVV6bko4WmlObWFTbmhEUDBYWGZWZWdlQTZmK1RteTNSNjdOdnBsNy9wcGc0VkduL2tEbFE2UFJWclFPelZERmYxNHZYYnJFaUJFajNKNDdmUGd3enovL3ZOdHpLU2twYnM5OTk5MTNqQnc1a29DQUFQejgvSmc2ZFdxNWZaZzRjYUxMNDVMQmJzR0NCZnoyMjIvTW1ER0RPblVjdjZjelo4NEFqcldRVFpvMG9YUG56bTd2UFdMRUNIcjI3RmxxWkhIMjdOa2UrM1A2OU9seTJ3d1lNTUJsZEZhbjB4RVE0UDdMa3FWTGwySXltWGowMFVkTHJZTUVzTnZ0em9xbVJxTVJqVWJEbENsVGFObXlKVGs1T2N5ZVBSdTczYzdBZ1FNOTlxY3MrL2J0WTlXcVZXVzJPWFhxRktkT25mSjR2bVBIamxVS2pjWGZsOFhmcitMbUlwL3V4VFd4TjB2SHArZjhNTW4wVXlGcUxOL2cyaDRMM2Z3MHBrKzU1eXNqS0xLUmN3Unc1L2VUU0RxK2t3ZkdMMFhyWmNDY244dUt5UU9vMzZFdkhRWTZSc2RXVGhtTVJtZndlTC9jdEV0cytXWTBKbU1XalhzTW9uN0hlem4wMjFmTzh5WmpGanE5TjJkMnJlRFM0VDlvZGU5ejFHL2ZCOXlzVHpxL2Z5M212R3dBb3R2ZFJYaHNlK0szTEM0VkdyT1N6M0pxMjlJeWp4VVduNEdLVjMwRldEMTlHTWIweEFxMXQxbk41R2VsVXJmTkhXN1B0KzczUE5uSlo2czBUYmM0UmJHalVydk9FTkhwZmVnNDZIWCttRDJLdlV1bUE0N3FzMVVwQXFSU3FXaDcvNHZzK25FS0p6WXZwT1U5dzlEcGZmQU5pYUplaWRkbXM1ZzhQc2UxQ0l6MnpGVDgvL1g1VmQrbkl2SnNhdmhpT0FDR0trekFzZGlMTHRKWDhZODRKaWFtekVJemxhWFJhUGpQZi81RDI3WnQ4Zk56L3dWTi8vNzllZkRCQjNuaGhSZGNqcytiTjQrRkN4ZVdhdi80NDQrelpjc1dwaytmenZUcDA5Rm9OQnc3ZGd5VlNrWHo1czJkeFdrc0ZvdmJnaTUrZm42bHFvTzZXMWRZVWxsdDdyNzdicGZRNkluRlltSFhybDMwN3QyYlJvM2M3M05yczltY29iRkxseTQwYnR5WVdyVWNNeU0rLy94enNyS3lHRE5tREhhNzNUbk50cUs2ZE9uQ2lCRWpQSDR4OE5GSEg3Rmh3d1krL3ZoanQxT1J3VEhGdHFwN2RCWi9YNXJsYytCTlMwS2p1R3FiMDczNC9Md2ZpcHR6R3BWQ0UxOHJ0ZlYyQXJWMmRQSjNpUkFWOW5WMWQrQWFzQlRra2h5L2g3Q0diWjBGWjdJU0hkOTBCOVJ1NEd4bk5SZDQzTUE5Sy9rTVc3OGRRMEZPT2pIdCs5QzZYK21SaitoMmZ5TWl0Z054djM3QnhiaU43UHZwUTg3dFdVWDdSLzVMUUVUUkIwbWJ4Y1R4VFQrZ1VtdFE3TFl5KzU1MjRTaHBKYVpNdWp2bStiVWIyZnoxcTBTMTZFYUx1NStxMERYdWFMUmUzRDlta2NjOUhmMXIxYTN3Q0dkWjdEYWIyNzBRd3hxMkpicmQzN2h3WUIzK3RlcFNwMVhQS2o5SDNUYTlpZCt5bU5NN2x0UDh6citqMXVySVNEaUJJU0RVT2JWNDF3OVRTTHR3aFB0R2ZlOFMrdU5XZm81M1lCaXhYUisrNmdxcTJiTkg4OVBpTDY3cUhoVTE0YVEvaGUrWTJ2cXkzM1B1V0pXaTM0RmVXL1YvUkF0SHY0eEdvOXRwcE9VSkR3OTNDV3ZGQzdwY0M3Nit2cnp5eWl1TUh6K2VIMzc0Z1NGRGhyQnYzejZhTm0yS3I2OHZOcHVOVWFORzBiQmhRNC9ocUtTeXBxbE9uejZkVFpzMlhaT3ByRHFkanBrelo1S2NuTXpreVpONTl0bG5YYllBVVJRRlJWR2NvVkdsVWprRDQrKy8vODZXTFZzWU1HQUEzYnAxWStQR2pYejQ0WWVWZXY3eVhzUFJvMGZ4OHZLaVFZTUdicy9iYkRic2R2dFZoTWFpOTZWVmthVkpOeXNKamVLcUhNdlY4ZVVGMzFLQnNaYVhuWUcxOCtrV2JNWmI3UzVPQ2lIS2N6T0V4ak03VjJLem1JaHBYMVM5TStXMFk5MVJZVkVjUlZHd1dVeHVLNnFteE85aDV3L3ZZRFhsRTNQYlBYUVkrSnJINm9aNnZ5QTZQL1ltMGUzK3h2NWxuNUIyNFNqci8vY2lUWHMvUnJNN25rU3QxWEZxMnpMeXMxSnAyUGwrenV6KzFYMm5GY2ZmV1kyNlBPZ3lYZmFuTVgxbzJQbCtibnU0YVAzWGdaOC85WGlmbk5TTFpDV2Z2U2JGZjFRcVZabFRic3NhQ2ZhMFZyWDQrazBBbTZVQWpiYjA2SjRwTjlNNUNwdHpKWUhrK0QxWHRSZGtnODczczMvWng2U2VqUU5VYlAzMlRacjJmcHhXZlo4QndEc3dqUHlzSzZSZE9FcG9qS1BhcGprdm05TTdWMkR3RDZGSmo4cFBqUlZGZHV6WVVlYVdHcDY4Ly83N3RHamhlQytmT1hPRy8vem5QK1ZlczN6NWNwWXZYKzcyWFBFdEt3cERUN3QyN2VqWHJ4K0xGaTJpUVlNR0hEbHloR0hEaGdHTzBOdTBhVk5XckZoQnIxNjlhTjI2dGJ2Yi9xVnljbkk0Zi82ODIzT0ZXM1VjUFhxVXlaTW44OUZISCtIdDdmZzd6V3AxVkRjdURJMkZqaDA3eHBkZmZnbmdmSjIzMzM2NzgxaEpiNy85TmlrcEtSN1B1NU9Ra0VCeWNqSnQyN1pGcTlWeThlSkZhdFdxNWV3YjROeVNvMlQvaENoT1FxT29zaXlMaXVsbmZiRXByaC9nN2dvMThXeGRJenI1c2ttSVcwN2ErU01rSHQxTzYzN1BZOHJONE1RZkMvRUpqcUJPcTE3T05rbEhkK0RsN1Vkd0hVZTFRS3Zac1JsMDhkQ29LQXJITjM3UHNmWHpVQlNGMkc2UDBPYis0UlhhM0wxMjA4N2M4OHJYSEZ3K2t3c0gxM05zdy9ja0hOcE0rd0d2NGg5V2o5RG9Ga1MzdjhkajJMUFpIQitnTkY2ZXA4dFdST0dJWkVEdGhoN2JsQlgyQWlNYmN2ZS9LL2Joc0ZHWEI5MGVQNzF6T1RxREg5SHQ3aXAxVGwxaVZORlNZSFE3MnJ2LzUwOHdHYk9vMDdJSGw0NXVZLy9TajdubmxhL1JHVHlIMkxLRU5Xd0xRRVpDUEUxN1A0YmVMNWp6QjliUzhwNWhxTlJxb3BwMzVlVFdKVnc2c3MwWkdoTU9iMEd4MjRodTl6ZTNVNDV2WmxxVmd1WFBmMmROVmdXdDE3VjUvUlVkWVV0S1NpcTFyckZldlhybEJwZmh3NGR6MTExMzhlaWpybFYyZi9ubEYxYXRXdVh4K21lZWVZWjkrL2J4M252dm9WYXJ1ZlBPTzUzbi92NzN2L1BISDMvdzJXZWY4Zm5ubjFkNVpLeXFObTdjeU1hTm5nc29oWVdGOGQvLy9wZEpreWJ4OGNjZk0yYk1HTUF4a2dlNDlQZnMyYk5NbkRnUnM5a01nUHJQcWVFK1BqNzQrUGpnVG1HbzgxVE4xcDB0VzdZQWpvcXFGb3VGOGVQSFU2dFdMU1pPbk9pc2RudTEremlhckVXREExcVZ2VXIzRURXZmhFWlJaUXVUZmNpeHVpYkRoeUx5ZVRJcVh6WjJGZUlXdFA1L0w1R1plQXFkM29mVzl6N0gzcDgrd2xKZzVMYUgvdU5jYjVkMi9nalpsOC9Uc1BQOXp2VnpWcE5qRDdIQ3RXckdqR1QyTFpsTzZ0bERxTlJxMmowd3dtTW84a1JuOEtQVG82T0phdG1kL2NzK0lTZnRFbGFUa2FpVzNZbG8yb21zRXR0a0ZHZkp5d0ZBcFZKak1tYTVuTE5aelM3SGJGYXp4L3NrSGRzQlFGZ0R6eU1pWlUwcnJjeGVoSjRLQ0ozZXVSeURYMUM1VldrdEJiblliZFpTRlZIUDcvK2R4S1BiQ2E3VGhOdWZHRXZjcjE5eWVzY3Z4SzM0Z282RFh5OXFxRks1WGFMZ2puZUFZOCsvL0p3MFZHb04wVzN2NU9TMnBhU2Mya2Z0SnAwSWpXbUoxc3RBOHZHZHRMblBzUjd1WXB5ajJtMU1oOG9YNmJqUjZkUjI1N3BHa3hWOGEwQ2RrYksyNFNqT3o4K3ZWTHZDUWpLZXJpL2NvSDdpeElrMGFkS0VrSkFRNXpsZlgxK0dEaDNLWjU5OXhrOC8vY1JqanozbTloNnBxYWtlUnpnTFZhUVFUcUZubjNWVVRPN1Jvd2NQUHVqNmQxSEpTcW1kTzNlbWYvLytyRnk1a2hVclZ2REFBdytVR3NrN2N1UUlreWRQeHN2TGkxYXRXbkg0OE9GeSsxQVZWcXVWVmF0V29kUHA2Tm16SnpxZGpsZGVlWVdKRXlmeTFsdHZNV1hLRkF3R0F5YVRvMmhaMVVOajBjOWVNcnZzcGlXaFVWVEp4UUlONjlOY3B6RzE4N2Z3WktRRVJpRnVGVlp6UHFlMkxTTXYwMUhPUFN2cE5IVmI5NmJaSFU5dytQZHZTRDZ4aThobVhhalh0bWlrNE5pRzd3R29YMndUZDJ1Qkl6UVdia3AvYXZ2UHBKNDloSGRnTFRvOStnWmhEWXBLOEZkV25aWTlDSTF1UWZLSjNkUnU2dGpYci9pVVRIZU1tU2tBbk5qOEl5YzIvK2h5N3Z6K3RaemZ2N2JjNXpXbUozTGw3Q0dnYUNUVm5Zb1d6dm1yR2RNZFd5RVkvRU9MSFVza2JzWG5hTFJlZEJvOENwVmFRNnUrejVCMGJDZm5ENnlsVHV0ZXpyMFMxV29OOWo5SGFETXVuU1FyK1F4MVcvVnlXN1FtTDhQeCsxVnJIQitnNjdUdXhjbHRTMG1JMjBUdEpwMVFxZFVFMTIxSzZwazQ4akpUVUJTRksrY09FeHJkNHBxczNielIrR3JNNUZrZEg5Y0tyT1Uwcm9TRWhJcFZSQzY1VmNmMUVCY1hCMEI4ZkR5N2R1M2k5dHVMOXVTODU1NTdXTGR1bmN2MHlwTFMwdElxVkFRSEtsWXNwekEwaG9TRU9LZm9sbVhZc0dIczNyMmJkZXZXY2YvOTl6dEhFL1Y2eCtlbS9mdjM0K1hseGRTcFUxbThlUEZmRmhyWHJsMUxlbm82Zi92YjM1eDdOTFpyMTQ2UkkwY3liZG8wSmsrZXpNU0pFOG5MeTNQcFgyVVZmMS82YWp4L2tTWnViQklhUlpXc3U2SXZYUFlET0dZTFBWVXY3MWFiTlNURUxTRXIyVkgydm5qeGtZVC8yOHpCNWYvRFpNeENwZFpRdjBOZm10N3hPSDZoZFRqeSs3ZWMyTHdRdjlBb09nNHUraFkrSlg0UEtTZjNVcnRKSjRMckZGWHdNeGZrQWtXaHNmVzl6NkZXYTJoNngrTjRlVmQrdjdLU0RQNGgxTzk0YjRYYlp5VTVYbStMdS8rQmIwaWs4L2llUmU4UjFxZ2Q5VHYwZFI0N3QyOE5xYWNQbHJySHNRMExVUDc4UzNML3NrKzU4OFZQcTFSeDlIckpUSFNNdXZpRk9vcDMyQ3dtZHN5ZmhNV1VSOXYrTCtJZkhnMDRwaEMzZitRVnRuNzdKdnQvL29RK3I4eENaL0JENitXTjFlUUl4OW1YejdIdnB3L1JhTDFjdmpEWTk5T0hxRFZhTHA4K0FFQllmY2NJYkVpOTV1ajlna2s4dGgyN3pZcGFveVd5V1JlOGZBS3dXY3drSE5vRWluSkxqaklDK0dzdHBQNjVWM3BHbmtKVXdMWDVoM2I0OE9GWGZZK1ZLMWVXT1UyMXJEV05ucHc2ZFlxVksxZlNyVnMzVHA4K3pZd1pNNWc1Y3laQlFZNnAwMnExbWc4KytLRE1lelJyMXF6YzZiZlhzaEJPU1FhRGdRa1RKbEM3ZG0zVWFuV3BrYnorL2Z2VHAwOGZJaUlpcnZsekY4ck56V1grL1Bsb3RWcWVlT0lKbDNQZHUzZG4yTEJoSkNjbm85Rm9NQnFOem41WFJVWmUwUWRDUDYybDZwMFdOWnFFUmxGcGlnSzdNMTIvcWU4WVlLRk9GYXJDQ1NGcW5xemtzK3hhTUJtTmx3R1ZTazFPNmdVQWdpSmpuVzBVUmNHY24wdE0rejQwdit2ditJWkVZakhsc2V2SEtTUWMyb3gzWUMxNlBEUE5XYnpGbkpmTnZtVWZvOVpvUzFVL3RlUVhoa1pIVzNkdC9pcGJ2bm1qMUxITHB3K2dVcXRwM0dPUXMrSXJPRUtqZjJnZHg3cTZQNldkTzF3cU5LYWVpZVA4Z2JWb2RIcmEzdjhpKzMvK2hPM3ozcWJMaytPcXZBN3dyMVlZNUFyWG1lNy8rVk95a3M4UTFiSTdzZDBlY1drYjBiZ0RNYmZkdy9rRGE0bGIrUVVkQjcyT2wyOGd4clJMS0hZYjVqK245eFpXUXkxVWtKTk9jdndlMUJvdGpibytURlNMYm9DanlFOVVpNjVrSlowbFB5c1YzNUJJR3ZjWVNHTUdvaWdLNS9iOWprYW5wMTZiTzdrVmhSbnlPR04wakJLbDV0cUJxeXNZWURBWUNBME5aZTdjdWVUazVQREVFMC93OU5OUHUrd1AyTDkvZndZTkdzU3dZY05JU1VsaDFLaFI2SFE2enAwN1IzaDR1SFBOM1oxMzNrbTdkdTNjUGs5NWF4cmRNUnFOdlBmZWUrajFlbDU4OFVVdVhMakEyTEZqbVRGakJtKzk5ZFpWdmU3ckxUbzYydmx6UVVFQlVCUWFLN0tOeDlYNitPT1B5Y3JLWXZEZ3dkU3VYWHFxZS9FLzc4S1J4ckpHYnoxUmdNdTVSZXNZdy9WNWxlK3N1Q0ZJYUJTVmRxRkFTNXJGOVIrdERvRXlIVUdJbTRWdlNHMXkweTQ1UjhwVWFqVmhEZHJRc3MvVHpqWlJ6YnZTOTlYWitJWVVsWlcvZUhBOUNZYzJFeEFSUTQ5aFUvRU9EQVBBYnJPeTgvdEo1R2Rkb2ZuZmhoSVFVZC9sK1l6cGlRRG9mUVAvNGxkV1drejdQczdSTlFDcktaL2tFN3VkNitvcUt5OGpoZDBMM3dWRm9VblBRVFRvZkIvNTJWYzR0bUUrdjMvOEhFMTdQVXBVeXg3WDhpVmNOWnZGUk5MeEhhaFVLaUppMjNQcHlGWXVIRmpuR0NrZU9OTHROVzM2RHlmNTVCN1NMeHpEYXNySE56aUMzQ3NKR0RPU01lVTZ0blB3Q1E1M3VhYkwzOS9DbkorRGwwOUFxU25DN1I5NjJXMkJtOHVuOXBHWG1VSk0rM3V1eWY2TU42SkFuUW05Mm9iSnJzRmtoY3g4aFNEdnFvODI5dWpSZ3g0OUhPL0J3cW1aSFRwMDhOZytJaUtDdVhQbkF2RGhoeCt5YmRzMmZ2amhCL1I2UGI2K3ZzNWlLdTY0VzlQNDlOTlB1MTJMYUxWYW1UcDFLa2xKU2J6NTVwc0VCd2NUSEJ4TTM3NTlXYk5tRFd2V3JLRnYzNzZscnJzUlhPMUlYbVhOblR1WFhidDIwYWhSSS83Kzk3K1gyejR6TXhQQTQ1NmJaY25LVnpEL09UMVZyN1lTNEdXcTlEM0VqVUZDbzZpMEZGUHBmNnlhK0Y3RGhSWkNpR3N1dUU1amZDcFlXRVhyNWMyQUtXdmd6NzNGVkNwVnFRLzBHcDNlSlRBQ05MejlBYlI2SDZKYWRIY0dMcHZWek03NUUwazllNGlJeGgxcDNIMEFPYWtYTWZpSG9QVXlZTXhJNGZRT3gvUzF3RWozbTJML2xhTGIzVVY0Ykh2bjR5TnI1MkN6bUlodSt6ZVAxMWpOK2FqVldoVEZUbGJ5V1dlUm4rekw1OWsyZHh3Rk9la0VoTWZRN0k0bkFjYzBWKy9BV3Z6ZmIxOFQ5K3VYeFAxYU5KMXZ6VWZQb0Zacm5FV0JBT3gyRzRyZGp0MW13VzYxMExqSFFKcjBIT3l4UHdlWC82L00xMWlRbStteFRWQ2R4dGdzSnF5bWZNSWIzWVloSUpTbzV0MW9mdGZmaVdyWnd6bGx1Q1F2YjM5NkRKdUtmMWc5TkRvOXdYV2FrSEp5SDRsSHQ1T1plQnFOMWd2dlFOZlFxTkhwOFM0MlJYZmJuTEVZMDVQSzdMc3BMeHVBNVBpOS9QN1JNODdqTldVdDZQV2dBc0lNK1NUa09UN1F3dkxIS0FBQUlBQkpSRUZVSjJWZlhXZ0VNSnZOTEZxMGlNV0xGM1BQUGZkUXYzNzlVbTBLSzM0V2w1Q1FRR0JnWUxscjN3cTNtSEJYN2RoZGRWQ3IxY3EwYWRPSWk0dGp3SUFCTG50QVB2UE1NNlNscFJFYkcxdnlWZ0NrcERqV3lGYTJrbXBXVmxhRnFqRVhWNVhwdHVDWWNndEZSWUNxUWxFVWNuTnp5K3l6b2loODk5MTNMRjY4bUpDUUVNYU1HVlB1NzhWbXM3RnUzVHJBVVJXM3NwS3lpNmFtaGh1a3JzWE5URUtqcUxSMFMrbXBNY0U2S2JFc1JFMTIxNGlabGI5SXBhcjBoNnJpVXpmenM2Nnc0L3VKWkNTY0lLUmVjN284T1I2YjFjenZIejliNnJyQXlJYk83Uld1aDRDSSt0ejU0cWY0aDhjNGorV2tYaVIreTJJTS9pRkV0Ny9iNDdWbmRxM2svMWJOY2o2T2FOekJlWDErNW1WMEJqKzZEbm5iWlExb2cwNzNVYWRWVHk3c1gwdnl5WDNrcEY3QVdtQWtQeXNWdTgyS1l2Yzh2Yis4UWtDbmQ1YjlJZFpTa091eFRkM1d2Ymh5L2dnQWpYczY5ajlVcWRXMHVQdXBNdThKRUJSVjlDRStwa01mNHJjc2R2NWV3bVBibC92ZU1hWW5rWE9sWXNWWVRMa1p6aEhNVzFGdHZkRVpHaE15N2RRUFVlR3RxOXovTjQxR0l5ZFBubVRmdm4xczJyU0pqSXdNK3ZUcHcwc3Z2VlNxYlVoSUNMdDI3YUp0MjdiT2dIam16QmxPblRyRlhYZVYzcjRsTHk4UHE5V0tqNDhQS3BXSzlldlhBK0R2WDdFMXlYdjM3bVhuenAzMDZ0V0xwNTkrMnVXY3I2OHZFeVpNY0Q0K2N1UUlpeGN2eHNmSEI0MUd3NUVqZjc1L0d6ZkdFNHZGd2x0dnZZV1BqdzhHZzRIYzNGd09IRGhRNlRXRkxWcTBvRk1uMXoxS0MwZGhDeTFkdXBRclY2NVF1M1p0L1B6OFNFdExZOG1TSldpMVdwbzBhVktwNS92c3M4L0l6OC9IeTh1THhNUkVNak16Q1E4UGQ5czJLeXVMeno3N2pKMDdkeElTRXNMa3laTkx2YjZFaEFRKytlUVRnb09EblZOUmp4OC9UbUppSW8wYk55N3pkK2hPdmtVaEliUG84MStFVEUyOXFVbG9GSlZXY3BzTkFCK05sRmdXUXJpeVdVM2taYVlRSHR1ZUxrK09SNnYzUnF2M0pxeGhXd3B5MHJGYkxhZzBXa0xxTnFYMXZjOVZPcUJlRGEyWE55SDFtcnNjOHd1TklySlpGK3EyN3UyMndtcVhKOGZqR3hLSlJxZW5JQ2NEUmJGajhBdWlRZWY3QVVlbDF0YjMvWlBRbUpiNHVhbnk2ZVh0VDJ6M0FjUjJIK0MyVDRxaWdHSXZHdDFGVmFIZ1BuRHE3eFY4MWU2ZDNMYVVwS1BicWQya1UvbU5QZkFMclVPSGdhOFJ0L0lMZEFaZjJ2Ujd3WG5PT3pDTWdJaVlVdGZjU3FPRlZ5dFVuMCt3emtURy8yZnZ2dU9yTHUvK2o3L095Y2s1SjN1UmhJUkEySHNMc2dSQnhDMDRRRVZ0WGExaVc3WGEycVcxdzdaMzc1OTNkOTNWdW12QmljcGVzamVFR1FnakNTRUpJV1FuSnljNTUzeC9meHh5NUpCek1oQUprUGZ6OFdqaGZPZDF2aWZJZVhOZDErZXF0K0V4NE1CeEQ0TlNRNW8vOGFUang0L3puZTk4QjdmYmpjVmlZZmp3NGR4eXl5ME1IRGd3NFBIZi92YTNlZjc1NS8zQ0drQnFhbXFqb2lvQU8zYnM0SGUvKzUzZk5xdlY2aHNHMjV6Um8wY3phOVlzcnJ2dXVtWi8zbU5pWXRpeVpZdHYrSHhrWkNSVHAwNzFXOC94ZEtHaG9SUVhGMU5ZV09qNzg5V3hZOGVBZ2JrcFBYdjJaTVlNLzE3LzAwTmpYVjFkbzk1SXE5WEtyRm16Zk1WOFdxcTB0SlNOR3pmNlhpY2tKQVF0WVBUY2M4K3hmZnQydW5idHlqUFBQQk13WENZbEpYSHc0RUhmRWlEZ0hUSjcyV1dYOGVDREQ3YjZ2OEZaeHoxNFRuNzlpN1BXa21BTFhpbGFMbndtb3pSTDMvYWxWZVlVaERHbjBIOXV5ZXhoSlczVUdwR0wxNVFaRC9QYjE1dGYzdUZzY05VNU1Kbk1aNzNDWjFWeEhoSHhLWmpNTGYrQzIxSjFqa29Naitlc3pvVTBQQjYvb2FMbkkwZEZNWWJiVFhqYzJhdThXT2VvUEN1VmFpOFV6OXcvaGNWelhqd245L3AxVmhSN25uc0VSdDdBcjJaT1lFRGttVTNuS0t1M3NlSEVWOVY4UjNjTkljYmU4aS81UzVjdUpUSXlrb0VEQnpZNUQ3RkJiVzB0WldWbHZuQm10VnFKajQ4UEdDeEtTMHY5Z2xKNGVEaGp4b3hwMVNMMDU3c3RXN2FRbkp6YzZEMFZGQlFRRVJIaEczcGFVMU5EY1hFeFRxY1RsOHVGeFdJaExTMHRhSkdackt3c2lvcUsvSWJrbnNvNFpacEFVNkd1cUtpSStmUG5NM1BtekdiWFd6UU1nL3I2ZWd6RE9PTmxOc3ByRGRabmZ6VkNZbFJDQWJHaG1zOTRNVk5QbzRpSVlMRitNMFZHQXZXNG5TM2ZSTWc1M3dNak5LNUtlamEwcDhCNG9Zb05kWkprcjZHbzFqc2ZjUHRSTjJPNldyQzI4TjlqSms4T1BrODNFTHZkSHJEcVppQnhjWEhjYzAvelE1b3ZaTUdLQmFXa3BQaTlEZzhQOTZ1YzJwem1ob1UyRnhZYkpDVWx0Zmd6TUpsTXpRYkxwdFM1dlQ5L0RaTHROUXFNN2NENS83ZWppSWlJaU5BbnFnU0x5VHVIckxZZXR1VzVmY01EUmM0RmorSDl1YXM5T2NMVll2YlFPMHFqemRvRGhVWVJFUkdSQzBCNGlJc2hzY2Q5RlNyTEhBYTdDaFFjNWR6d0dMQ3J3RTJaNCtSeVRNRFFtT09FaDZpQ2ZudWcwQ2dpSWlKeWdlaGdjOURubEo2ZGdncURUYmx1Nm9JWDRCWDUydXJjc0NuWDdiZkVScCtvRWhXL2FVY1VHa1ZFUkVRdUlPa1JGWFFKci9TOUxuTVlyTXQyVVY2ckxrYzUrOHBydlQ5ZkRUMk1BRjNDSzBtUHFHakRWc201cGtJNElpSWlJaGVZZnRFbkNBK3BaMTlsUEFiZU9ZN3JzOTJrUkp2b2xXaHU5VHFPSXFkejFCdGtIZmY0OVM2YWdEN1JKYVNIS3pDMk53cU5JaUlpSWhlZzlJZ0tJaXoxWkpRbDRqSzhnOGNLS2d5T1ZicEppeldURW0waU5remhVVnFuekdGUVVHR1FWK2J4bXk5ck1Yc1lHbk5jUTFMYktZVkdFUkVSa1hOZ1RrRVllODV3bmNhbW1FMGwySW5FZ2gzd0ZpekpMZldRV3dvMkN5Ukdtb2tMTjJHM2VGL2JMQ1lzbXFEVTdyazg0SFFaT0YxUTY0TFNHb1BqVlI2Y0FYNUVYZFJTNWFsaVdRbEE4MHMwSmRvOFRJelhNaHdYRTRWR0VSRVJrWE5nVDFVb2U2cEN2NkdyMTVGa2RYTnBsSjNrVXhadmRMb2dyOHhEWHRrM2RGdTVxQlhXdWRsVVdVdFJuUnRvK2RxTy9TUHJGUm92TWdxTklpSWlJaGVCb2pvM1g1eW9Kc1Zxb1Z0WUtPbjJFTUxNNmxLVTFuRjRQT1RVdWpuc3FLZWd6b1hLS3drb05JcUluTGZzTml0MXRRNnM5dWFIQW9sSXk5VFZPZ2l6Mjg3Wi9TWW0xTEVIR0JEcG9uL0hjenNYckI3d0dLRllzQkdDQmJQSmdna1RZRHI1cTdSbkJzYkovemZ3R0M3Y3VIRGh4RzJxSnpVTVVyL0dYejJKTnM5WmE2ZWNIeFFhUlVUT1U2a2RreWpLenlHdGU5KzJib3JJUmFNb1A0ZVU1QTduN0g0VDQ1MjhnSGU0M295VXRpZ2dvcUlsSXZMMWFjeUNpTWg1YXV6SXdXeGR0YUN0bXlGeVVkbTZhZ0ZqUnc1cDYyYUlpRnhRRkJwRlJNNVRNNlpPNGNpZTlSek96R2pycG9oY0ZBNW5acEMzZHdNenBrNXA2NmFJaUZ4UUZCcEZSTTVUNFdGMm5waDFOeCsrK2tjRlI1R3Y2WEJtQmgrKytrZWVtSFVYNFdIMnRtNk9pTWdGUlhNYVJVVE9ZOE1IOStXcEg5ekZuMS82SHpyM0g4M3c4ZGVRbEpxdTRqZ2lMVkJYNjZBb1A0ZXRxeFp3Wk05Nm5uN2tib1lOMGh4aEVaSFdVbWdVRVRuUERSL2NsMWYrOURSejVpNW15ZHQvcE9CWU1ZNWFyWDhsMHB3d3U0MlU1QTZNSFRtRVgvN3BhZlV3aW9pY0lZVkdFWkVMUUhpWW5YdHV2NUY3YnIreHJac2lJaUlpN1l6bU5JcUlpSWlJaUVoUUNvMGlJaUlpSWlJU2xFS2ppSWlJaUlpSUJLWFFLQ0lpSWlJaUlrRXBOSXFJaUlpSWlFaFFDbzBpSWlJaUlpSVNsRUtqaUlpSWlJaUlCS1hRS0NJaUlpSWlJa0VwTklxSWlJaUlpRWhRQ28waUlpSWlJaUlTbEVLamlJaUlpSWlJQktYUUtDSWlJaUlpSWtFcE5JcUlpSWlJaUVoUUNvMGlJaUlpSWlJU2xFS2ppSWlJaUp3VnV6SVA4Yk0vdkVSeFNkblh1azVGVlRXZkxseEZkVTN0V1dyWmhlMHZyODVtNmVvdEFmY1poc0hmWHB2REMyOStIUFQ4Wld1Mjh1eGYzNlNxMnZHMTJuRW9ONS82ZWxlcno1dTNiRDBIYzQ0RzNGZFNWc0g4NWVzNWZxTHBuNW1kbVljNGtsOFVjTi9MNzh4bDltZkxXdFVtd3pCYWRYeDdaMm5yQm9pSWlJakl4ZUh6cFd2cGxKSkloL2pZcjNXZHpSbjdtTGRzUFZtSDgzajh1N2NURXRKOFA4ZmVySnd6dWxlbmxBNUVSMGFjMGJublN1YUJISklTQWovVDlWdDNzMmQvTmcvZFBUWGcvdnA2Rnd1V3IyZEFuMjVFUm9TMTZINkdBZVdWVlJ3N1hvSTFOSlJ1WFZJb3I2em1UeSs5ei9oUlE3aGoydVFXdHowbnI1QlBGNjdpeXZFajZKSGVxZEgrTFR2MjhjbUNWWFRybkVKaWtQZG9HQWJ6bHE0ak82K0FLOGVQWk9wVjR3aTFlR05NUlZVMTIzZG5jZE0xNDF2Y3BucVhpMWZlbVV2SHhIaHV2WDRpQU50M1ozR2l0S0pGNTA4WVBjUjMvL2FpZmIxYkVSRVJrWGJpb1o4K2QxYXVNMjdrSUw0OS9Sb2Uvdm4vQlQzbXhmLzVNUnUyN2VGd2JrSFFlejk2LzNRRzlPbm1lOTFVeUV0SlNxQmpZanhIQ29wWXUyVVhIZUppQWg2WEVCOU5Va0ljQUgvOTErd1d2Wi9UZmVmT0d4azVwRytqN1dmNytRWHJLUVNJajQxaTJNRGVyYjUyWlhVTkgzeXhBdkQydHAydVI5ZE9ET3JibmZMS2F0WnUzc1hhemJzYUhaUGVLWmxMaC9YbmFPRnhTc3VyS0Ntcm9LU3N3dGVqMkx0N1ozNzAwQjBzV2JVWnQ4Zk41V09HdHFxTmF6ZnZ3bVF5TVduc3NJRDd0KzdjVDJ4MEpIMTZkQWw2RFpQSnhJOW0zY0hjUld0WTlPVkdjdk1LZWZ6QjJ3Rll2bVlySG8rSGorWjl5VWZ6dm15eUxWTW1qR1Q2OVJPeGhGaUlqQWhuMGNwTmVBeURHVGRNWXVYNkRIYnZQOXlpOXpScVdIK0ZSaEVSRVJHNThGMTN4ZWdtOXh2QWtwV2JxWGU1R0QxOEFQR3hVUUdQUzAvckNNRDlkOXdBUVBhUkFwYXUzc3g5dDErUDJlenRBYXl1Y2ZEQkZ5c1lOM0lRbzRjUCtPb2Voc0cvL3p1UEdrY3RIWk1TL0s3YjBwRDN6b2NMZys2N2V1SW9icmwyQWdDL2VPUmJmdnYrOVBKL0NRdXo4cjF2M3h6dzNJOFhyR0p2VmpZZEUrTUQ3ai9iejYrcDRaUDllcVczT2pSNlBCNWVmZmN6SXNQRCtOR0RkM0Q0U0FFMm01VzBsRVRmTWNVbDViejAxaWRNbVRDU1VjUDZzMlhuUHIvUEJ5RFVZbUhCOHZVY3lTOGlQamFhWThkTHVIUm9QNFlON0UxQ2ZBeUo4VEZVVkZXell1MDI0bU5qT0poOWxJUFpnWWVhcG5ic1FQY3VxUUNzM3JnRGdJM2I5OUFoUG9iTUE3bEFydDl4aGNkTE9KU2JUOWUwaml4ZXRiblI5VHJFUlROOFVCOEFMQ0VoM0hMdEJBYjA3b3JkWmdXOFExdVhyTnJDbGVOSE1IN1VFQUN5RGgzaG5ZOFc4ZDA3YnlRdE5RbndCdE5QRjY2aVM2ZGtBRXdtK1BiMHEzSFcxYkZrMVdhczFsQWVmV0M2MzcwZit1bHpmajlmQUF0V2JPRGorU3RiOE9sY2ZCUWFSVVJFUkM1QzA2NXVlcmpleWcwWjFMdGNkT21VekwyM1hZdkpaR3J5K0liZXVDTkhqNUdTMUlGUncvcjc5cjM0MWljNG5YWGNmTTBFb2lMRGZkdS9YTCtkMHZKSzdycDVDZ2x4MFkydU9XcFlmeVpmZGtscjNwYlBILzd4dHQvcmhuRFd3TzF4WTdkYUcyMEhPSDZpakgwSGN4blN2eWVkVHdhTDA1M3Q1L2YzWng4THVQM24vL01La1JIaEZCV1hrbitzT09qNUowb3IyTDQ3QzREQi9Ycncrbi9uY1NUL0dELzd3YmRJN2hESGU1OHM1dmlKTW43K3lMZUlqWTcwdG5IOWRpSWp3cmh4eWxneUQrUXlmOWw2WXFNam1Uakd2OWZ2cmx1dTh2MytvWjgrUjU4ZVhSZys2S3NRKythY0JkVFYxM09pdEp5M213anhreSs3eEJjYVR6MnV4dUgwZTkxdzNLb05HUUJrNXhXU25WZlk2SG9EKzNiM2hjWUdmWHAwd1ZsWFI4R3hFN3o3OFNKQ1EwTzRmdkpZd3NOc0FDdzlHVDY3cDZjU0h4dU5ZUmhzM0xhSHhJUllSZ3orcWtmWlpESngzKzNYVVY1UlRZaFpaVjZhbzlBb0lpSWkwczZVbGxYeThmd3ZNWmxNM0huVGxHWUR6Nmt5RCtUUW8rdFhjOVBtTDF2UDl0MVpqQnM1aUdwSExkVU9iL0VhcDdPT2orZXZwSE5xRXIxN2RLSHdlQWtBQ2JIUmhJWjZ2NEpHUjBVRURIVmZsOXZ0d2VWeTQ2aDFZaGplbnFWVGZiNWtMWWJoNGNZcDQ4N28rbWZ5L0F6RE83L3YxR0dZdGJWMVZOYzRTRTFLWU91dS9VMzJZdTNlZjlnM2ZQTG5QN2liWFptSGVPeUJHU1IzOEE3UHZmK082M24ycjIreWVPVW1adHd3aVNXck5yTmo3MEdlZlBoT2JGWXJRL3IzWk95SWdjeGJ1bzV4SXdiNVBvUG1aQjNPWTkyV25Zd2VQb0Q3YnI4T2dBM2I5dEE1SlluVWpoMEFXTHh5RXg5OHNZTCt2YnY1blR0aDFKQkc0ZnRIdi8wbkFEV09XbFp0Mk1Id1FiMzU3cDAzTnJydm84LzhEVXRJU0tQdEowckxlZjZOajRtS0NHUGswSDdZYlZaZllEeVlmWlRWbTNaaU5wdDUvZjB2ZU95QkdYZ01ENFA3OVNBdE5RbXoyZjl6Q3JWWStQR3NPMXIxODk5ZUtUU0tpSWlJdENPR1lmREc3SG5VT0p4TUdqZWNibDFTV256dWlkSnljbzRlNDlxVFF6ZHJIRTZXcmRsS254NWRXTE5wSjJzMjdXeDB6cEg4SW43MWY2LzVYai81OEV4NmRrM2pqbW1UNlpLYWZNYnY0N1licjZCcmtNQlpVK3NOcnVXVjFSekl6cU5YdHpUZnZtUEhTOWk0ZlE5REIvUU8yc3ZZbEROOWZwOHZXY3VYNjdiejlBL3Y4UVc5SXdYZWFxQmRPaVhUdFhNS2cvdjJDSGp1Yi83eWIwWU03c1AxazhjQzN1R2R6engrTDNYMUxsOFlCN2pyNWlta2R1eEE0ZkVTamhXWGN2eEVHZld1cjQ2NWZQUlFMaG5jbHhObDNvSXZrZUZoUkVhRU5acS8rZmFIQzMwOWd4SGhZY1RIUm5QNzFLK0szN3orL2hkTXUrb3lVanQyb0xTOGtzK1hyR1ZRMys0TTdPTWZHa05ETFVHTDd5eGF1WW02K2pxdXUyS01iNWp6cVF5UGdlVzBBa2laQjNONTlkMjVPSjMxWEhYNVNMK2h0anYySHVTMTl6OG5QamFhKzIrL2pyKy8vZ0YvZnVXL1BERHpCbTY1N3ZLQWJRQVVHRnRJb1ZGRVJFU2tIWm03YURXWkIzT3hXYTBNT0sxbnFEbWJNekl4bVNBdUpzb1hSSDcyZzdzSUQ3UHp3MS85bmFjZnU4Y1h4Qjc2NlhOODY5YXJ1ZXpTd1FBVUhpL3hoY2ZNQXprNDYrckp5czRqS3p2dmpOOUxWbmFlWDY5bmc4cXFHdC92VjIvYzRSY2FOKy9ZaDhkanNHM1hmcit3OVBML1B0bWllNTdwODd0KzhoZzI3OGprdGY5OHpzKytmeGRtczVtRE9VY3htYUI3ZWlmQ3cyeEVoTnR4dWQwQmk2eUVoOWw5UFhzQThiSFJMU3JXYzJwZ1A5MTFWNHhtMnRYaitjMlBId0NncUxpVTU5LzRpR2xYWGNid3dkNWhvZFhWRGl5V0VGOXYzdWxpb2lMNXpwMDNrcHFjRUhCL0lQVXVOOXQzSDJEa2tINUJnN3ZiNDhaeThqa1loc0VYUzlmeCtaSzF4TVZFOGRnRE0zenpFdy9sNXJOd3hVYTI3ODRpTmJrRFA3anZGaExpWW5qc2dSbTg4T2JIL1ByUHJ6Tnh6REFtamhucXErcjdoNysvUmM3Ulk3NTd0ZlN6YjlBZWM2WkNvNGlJaUVnN3NXbjdYdVl2WCsrZGQyakFQLy85SVMvLzc1UGtIeXZtK0lreWh2VHZHZlJjd3pCWXZYRW5oZ0gvODg5M2ZOdWZlL3A3V0N5Tmh4RTJaY2ZlZzAxV0UyMk5heWFPYXJTdHRMd1NnS1FPY1d6ZWtjbjA2eWY2NWxyMjZkR1ptMDhwYnJKa1plTUNMTUY4bmVjWFpyZHh6L1JyK2R0cnMvbDh5VnFtWG5VWnV6SVAwYTF6S3VGaE5qd2VELy92eGZmb25Kck1YVGRQYVZGN21nbzdueTVjeGJ4bDYxc1VpQnFLQVdXY25ETVpIbTRuM0c0ak9pb0NUdGJWV2J0NUovMTdkU00ySnRKM1htMXRIV3UzN0dMaW1LRUJld3VEQ2JXRThLc243dVg0aVhKZWVQTmpwbDgva2FTVHZhL2dIY3ByR1BoK3J0Ny9kQ2tyMW0yalI5ZE9QUHp0bTRpS0NDZXZvSWhYM3BuTHNlSlM3RFlyTjF3NWxtc21qZklGN3U3cHFmenk4WHY1Nzl5bExGNjVpY1VyTjlFMXJTT1BQakNkeWVOSFVGNVp6YTdNUSt3NzZDM09VMTNqd08zMitMV3pycTZlaXNycVJ1MXZqNzJUQ28waUlpSWk3Y0NlL2RtOE1YcytsaEFMMzd2blp0NllQWi9LYW0rUDNIOCtXY0wrUTBjWU9xQVhkMHlkVEZ5QVNxQTc5aDZrNkVRcDRBMHJOUTRuai8vNjczN0huQ2d0OTVzclYxRlo3ZXVSTEM0cDkyMi83Y1lydU8zR0s1cHM3eHV6NTdOdXk2NVc5d0lCdm9YaXI1b3drazhYcm1iUnlrM2NlbktJWXMrdWFmVHM2dTE1UEpKZnhNZnpWM0xEbFdPYnZlYlhmWDdnclpJNllkUlE1aTlmVDFwS0VnZXlqL29Dck5sc3BudVhWSmF0MmNMSUlYM3AzYjF6MExiVXUxd0J3OHlwSExWMWdQY3phVTdDeVNWTk5temJDOENuQzFlemNNVkdubmp3ZGhJVFlpa3BxK0N0RHhady9lU3hmdk5BRDJUbjhkKzVTd2tOdFREK1pJL3lxYXFxSGVRWEJpN3VZN042NXlJZXlNN2poVGMvNW1jL3VOdFhGZFh0ZGdQNDVqUk9IRHNNd3pDNGJlb1ZsRmRVY2FLdW5EQzdqZVRFZUFiMjdjNllTd1lTSG1ZTCtFeHV2ZTV5Sm93ZXlvYXRlNGdNdHhNUkh1WXI0bFJWN2ZDRnh2OTc2ZjFHaFlpV3I5M0s4clZiZmE4YjVtY3FOSXFJaUlqSVJXZlAvbXhlZVBOalBJYkJnM2ZlNEt0dzJlREJ1NmN5ZSs0eU5tN2Z5OTZzSEtaZGZSbFhqQnZ1KzNKc0dQREYwbldZelNZOEhpUG9mVjU4NnhPLzE1OHVXczJuaTFZMzJiYU4yL2V5ZnN0dWJwOTZCY2xCbHI5b3JieDg3MXpCOUxTT1RCbzNuUG5MMXpOeHpMQkdGVncvWHJBU3U5M0t4Q0JyQ0RiNHVzL3ZWTGRlZnptNzloM20xZmZtWWpLWi9LclEzamhsSEp1MlovTDJod3Y1MVJQM0JTd0VBM0RnOE5FV0wxbnlpeisrMHV3eEwvL3ZreHpLemZlRnBzbVhYY0s2TGJ2NTA4dnY4K1REZDdKbDV6NE1nMGJMZ2d6bzA1M1VqaDJZdjJ3ZDQwWU1iTlRidUdIYkhqWnMyeFAwdnZHeDBkeDcyM1U4LzhaSHZERjdQck8rTlEzd0RrMkZyM29hVTVJU3VQTms3MnVnOTlOY3IvWFZFMGR4ejR4cm1qeG0rdlVUcWFsMStsNy82NzNQR05LL0p5T0g5dk50S3k3eC9tT0VZUVQvTTNDeFVtZ1VFUkVSdVlodDNMNlhOMmZQeDJNWWZQZk9Hd091QnhnVkVjNERNMjlneEpDK3ZQUGhJbVovdG96TkdabDhlOFkxcENRbHNDbGpMemw1aFl3Zk5jUzNUTUtwR3I1RS8rcngrM3p6N3BxYTAzaXFuTHhDZHU4L2pOMGVlTTVjdzFEVDAxbENRdnlXOXpqVi9zTjVoSVphNk5ReGtlVEVPSmF2MmNyN255N2grL2ZlNGp0bVUwWW11L2NkNXVackp4QVZFZmc2Y0hhZTM2bHNWaXN6YjdxU2YvNzdRN3AyN3VoYkhnTzhRMWluWG4wWjczeTRrRVZmYmdxNlZtVGZubDM0NSs4ZkQ5cm1RTEtQRkpKWFVPVDdQRTYzZU9VbSt2ZnF5dTc5aDRtTmp1VHg3ODdndVpmK1ExNUJFUnUyN3FaallyemZHcERnbmRzM1pmd0kzcHl6Z1BWYjl6QjJ4RUMvL1pjTTdzTVY0NGI3Ylh2dXhmLzR2UjdjcndjVHh3eGp4YnB0TEYremxVbmpodU55ZVVOam9MbWRBQ09IOW1QQ3lYVVpHN2pkSHN4bVU2T2cvcWVYM3cveVJQd05PSzJJejcvZSs0eU9TUW0rcFdiQSs0d0FYQ2Q3UXRzVGhVWVJFUkdSaTVCaEdIeThZQlVMVjJ6QWJyUHluVHR2WkZEZjdrMmVNNlIvVDdxbnAvTDJCd3ZKMkhPQTMvM3RUVzY0Y2l6OWUzV2pSOWRPVEJvN0xHQm9yS3R6QVdDMXR2NnJaVTVlSWZHeDBjUkVSUVRjLzdNL3ZCUndlM3FuWkg3eDZMY2JiYzh2TE9iWThSSUc5dWxHU0lpWmtCQXJNMjZjeE92dmY4R0tkZHVZT0dZWXg0Nlg4TTZIQyttY21zU1Y0MGNFdlA3WmZIN1hUQnp0Vnp3bDgwQU9BTmxIQ3NqWWM4QnZMdVM0RVlOWXQza1hObXRvMFB1WVRLYWdnU3FZblptSFdMaGlBNVBHRG0rMEwvOVlNZHQyWmZIUTNkTjh5M3AwaUkvbHR6LytEa1hGcGVRVkhBKzZQTW1sUS92ejBmeVZMRjYxcVZGb2pJMk85QTBGYnNvdDEwMWdaK1pCMW16ZXllVmpobEZmZnpJMEJsa1dKRDQyMm0vNHJyT3Vua2QvK1ZlbVhUMCthTkErR3hvK0U2ZXpIaUtiT2ZnaW85QW9JaUlpY3BFNVVWck82Ky9QNDBCMkh2R3gwWHovM2xzYTlSSUZFeFVSenZmdXVabVZHektZL2RreWlvckx1SFpTTWo5K2FLWnZUdVBweWl1ckFDaXJxTUoxU2pHUllITWFHemhxblJ6S3pXZEkvMTVCMi9PZEFHdjRBVVNFMlFOdVg3NXVHd0NYbmpMc2M5U3cvbXpmbmNYc3o1WmhEYlh3MmVLMUFEd3c4NGFnYXdHZXplZDNhbURNT1hxTTVXdTNNbXhnYjNLUEh1UHREeGJTN1lrVW9pTzlvZGxzTnZHVDc5M1o3SDJlK00wL3FhNXh0S2hOcHpxOTR1ckwvL3NrSDN5K2dnN3hNUXdkNEYvSXgyWU5aZVg2N1poTStDMXZjU3FMSllUeGx3NW0zckwxN041L3VOVVZlYjMzc2ZMSWZkUHBFQitEMld5aXJyNGVDQjRhVDlkd2ZGTkIrMnlJQ1BjdUgxSmQ0eUF4SVphaUU2VWtKY1ExYzliRlFhRlJSRVJFNUNKVFZWTkxkbDRCd3dmMTV1NWJyaVlpUEhEQWFzcUVVVVBvM2IwemNUSGVvaTZuTDR4K3FvWmlKNmNQUFd4dVR1UG1qRXpjYmcrNzl4MmlwS3lDK05qb1JzZWNPanl3T1VVblNsbTdhU2R4TVZGY2NuTEppQWIzM25ZdC8rK0Y5M2h6emdKTUpoT1Azais5MGREUkJ0L0U4d052U1A3WHU1OWhzNFp5NTAxWGtuK3NtTCs4T3B1M1Axam9OM1MySlg3Mmc3djg1cGZtNUJWU1ZlMW9OTXl5d1pLVm0xaTFjWWR2ZVkwR2JyZUhuS09GekxoK1VxT2huWTVhSnh1MjdhVlBqM1E2eE1jMDhWNkhzbURGQnBhdjJYcEdvUkVnNVpRbE81eDEzaEJvYldGb2JDaDhGQmR6NXQxL2hnRUZ4NHI5bGpVNVhVUGwyTkx5U3JwMlR1RWZyMy9JZ043ZHVHUGE1S0RuWEN3VUdrVkVSRVF1TXVtZGtubjZzWHVDaHFLVzZoaWtNTTNwdlZWN0QrVFFxV01penp4K3I5OHhUYzFwZExzOUxQcHlFNGtKc1RqcjZubjU3VTk1L0x1M1k3ZGJ6Nml0aG1IdzlnY0xjYm5kM0hUMStFWTlpSmtIY2lrdHIvSWR1MkxkTmxLU0UveENYWU52NHZtNTNSNWVldXNUaWs2VTh0RGRVNG1PaWlBNktvTHhsdzVtMWNZZHJONjRJK2g4dzBCTzcrRjY5Nk5GSE1ySkp6WTZzbEZnQmdnLzJVc1c2RE9kT2UzS2dPZHN5c2pFV1ZmSHhERk5Gd3FLaTQxaVlKL3U1T1lmbzY2K0htdm8xK3Z4YzV3c1NOUFM2MnpPeUFSZ3plWmRBQXpxMjZQRnZaUUExVFcxdkRGN0hvNWFKeitlTlRQb2NRM1BMdi9ZQ1lZTmhCcEhiYXVYbTdsUUtUU0tpSWlJWElTK2J1QnB5cW05VlNFaElXemR1Wi9SbHdRZXZoak0vT1hyS1RwUnluMjNYMGRzZENSL2YvMEQvdmo4Tzl4NTg1UW1sNXNJNXJQRmE5aC82QWdEZW5memEwdHhTVGtmemx2QjFwMzc2UkFmeTZ4dlRXUDF4aDFzMkxhSFBmdXp1ZXpTd1V3YU82eFI1ZGF6K2Z4Y2JqZXZ2RE9YeklPNVhEVmhKTU1IZlJYUWJyMStJcVVWVmFTbmRReDRic093M3BCbXdzbXNiMDNqejYvTTVsLy8rUXlYMisxWGxSWHdkcVVGTVNKSWIrNzRTNGVRR0I5TG54NWRtcnczd0IzVEpoTWRHZUVYMXBhdTNuSkc2M0htNUJVQ0VCa1IxbWpmang2NmcvaVRTNXJVMWRlemNNVkdscTNaUW8rdW5TZ3BxK0RsZCtaaXMxb1ozSzg3STRiMDViRUhacERVSVRiZ2ZlcE85bWcrKzljM0tLK3NEanB2czBGRWVCaEpDWEhzMm5lSWF5ZU5vcnJHUVhTUVlrd1hHNFZHRVJFUkVXa1JTMGdJcWNrZC9IcXJQcHIzSlk1YUo1ZWVzalRCcVlwT2xHSzFoSEl3KzZqM0doWUwyM2RuOGZtU3RmVHFsc2FvWVFNd21lQ1IrMjdsOWZmbjhhZVgzeWN4SWRaWG9mS2plVjlpRGpIVE1IRFNNTUR0OGVCMnU2bXZkekYrMUJDT0ZoN25pNlhyaUkySjVMN2Jyd084UldhV3I5M0d4dTE3TVF5RGlXT0djZk0xRTdEYnJmVHUzcGt4bHd6a3cza3JmR3Z4cGFkMXBIL3ZybHcrYW1qUWRSYlAxSzdNUTJRbG91cE1BQUFnQUVsRVFWVHNPY0RJSVgyNTVicUpmdnZDN0RZZXVlOVczK3VzdzNrc1dMNmVNTHNOczluTWdldzhBTG9HQ1pVTklzTEQrT0YzWi9EWFYyY1RacmRSV1ZWRFNJZ1p1ODFLcmJPT3JPeThWdmZpbWt6ZXRTVTlIb09EMlVjSkQ3Zjdob0phVDVzLzJMRFc0Nmw2ZE8zRTRINDkvTFo5UEgrbDMrdEZLemRSV2xaQllrSWM0V0UyU3NzcldiaGlJNWFRRUxwMjluL1BicmVINktnSUR1Yms4OFhTOVd6Zm5VV05vNWJoZzNwejcyM1hZck5hT1pKZnhMb3R1OWk0YlMrYk1qS0pDTGN6Y2tnL3hsd3lnSzZkVS95dXRlZGswUjlNOE9Tc21YUlA5MTlLSlpCaGczcXpjTVVHM3ZwZ0lZWUJzUUY2cWk5R0NvMGlJaUlpMGlJZDRtUDQxUlAzK1Y3WE9KeDh1WDQ3dmJ0M2JyUjJZWU9QNW4zSnRsMVpKOCtQSmExakl1OTl2SmpJOERBZXVPTUdYNUdZZnIyNjh1eFB2c1BhemJ2WW1YbVF3cUlTd3NOc0xGdXpGWmZiSFhCdFBMUFp4TTNYVG1EYjdpenNOaXZmditjV29pTERXYjUySys5L3VoVHdMdWt3N2VyTFNFdEo4anUzWDY5MG5uN3NIdlptWmJOODdUWjI3VHRFZFUwdDExOHg1bXc4S2o5REIvUmk1azFYTW1IVVVKcGJGejQ2TXB6ZCs3Tjk3emM4ek00VjQ0WTM3amtNSUNvaW5LY2V2UWV6MmNTbmkxWXpiK2s2di8zalJnNDZvL2FielNiKzl0b0hPT3ZxQUcvQm1VR25oY0ZBdXFaMTVKcUpvL3kyblI0YTYrdGRMRnV6MVc5YmFLakYxM01Ka0ZkUXhQTnZmRXhaUlJVZWo3ZlFVcGpkeHVCK1BaZ3dlb2hmaGRiT3FVbDBUcjJDNmRkUEpHUFBRVlp2MnNHWDY3ZXpZdDAyYnJwNlBOZWVySzVhNjNSaU1wbm9tdGFSUngrWTdpdHkwNXdwRTBhd2Jzc3UxbTN4RG9WTjc1VGNvdk11ZEFxTklpSWlJbkpHd3NOc2ZPZk9HMG5xMExpQzVGOSsvU2hXcTRXK1BidHcrZWlobU14bXVuWHVpTVVTd2gzVEpoTnFzVFRxMGJQYnJGd3hibmlqdGYzQTI4Tm9HQjdmS0V1VHllUXJ6alB0cXN1NGRFZy9YekdWeTBjUHBicW1sa3NHOTJsMm1HbS9YbDNwMTZzcjFUVU9LcXBxV2pVWHJqV2FteGZZSURreG5wZisrT016dmsvRE14aytzRGNtd0FCTVFGS0hPRVlPQ2R3YmZLb1JRL3FTbU5CNE9PZjM3NzM1WkxWV0U5M1RVLzNXbHd6azBmdW5reENnZU02elAva080ZmF2Q2d0TkhuY0p3d2Iyb3E3ZWhkdnRKaVFraEk2SjhkaHRYL1dLcHFVa01iaGZEd3pEb0ZOS0lsM1RPdEk1TmJuSjRreG1zNWxoQTNzeGJHQXZTc29xV0x0NUZ4TkdEL1h0andnUDQ0bUg3c0JzTmdVTWpPbWRrZ01XMW9tS0NPZUpCMi9ubzNsZjBpRStwdEd3NW91VnlTak5DajdBV1NTQU9RVmh6Q24wLzhNMWUxaEpHN1ZHUkVUay9IYmJnNy9nMXVzbmNmdTBLVzNkRkJHUk0ySnU2d2FJaUlpSVhNenNOaXRGeFlIWE54UVJ1UkFvTklxSWlJaDhnM3IzNk1MaDNQeTJib2FJeUJsVGFCUVJFUkg1QmsyWk1JcThnaUxXYmQ3WjFrMFJFVGtqQ28waUlpSWkzNkJSd3djd2R1UmcvdlhlcDJRZktXanI1b2lJdEpwQ280aUlpTWczN0lHWlUra1FIOHZQLy9BODczMjBrTXdEMlRocW5XM2RMQkdSRmxIMVZHazFWVThWRVJGcFBiZmJ3MGZ6bHZQUnZPVzQzWjYyYm82SXRLSFpyL3loclp2UUtscW5VVVJFUk9RY0NBa3hNK1BHeVZ3emFRemJkdTJqcUxnMDRJTDFJaUxuRzRWR0VSRVJrWE1vS2pLY0NhTmJ0dEM3aU1qNVFITWFSVVJFUkVSRUpDaUZSaEVSRVJFUkVRbEtvVkZFUkVSRVJFU0NVbWdVRVJFUkVSR1JvQlFhUlVSRVJFUkVKQ2lGUmhFUkVSRVJFUWxLb1ZGRVJFUkVSRVNDVW1nVUVSRVJFUkdSb0JRYVJVUkVSRVJFSkNpRlJoRVJFUkVSRVFsS29WRkVSRVJFUkVTQ1VtZ1VFUkVSRVJHUm9CUWFSVVJFUkVSRUpDaUZSaEVSRVJFUkVRbEtvVkZFUkVSRVJFU0NVbWdVRVJFUkVSR1JvQlFhUlVSRVJFUkVKQ2lGUmhFUkVSRVJFUWxLb1ZGRVJFUkVSRVNDVW1nVUVSRVJFUkdSb0JRYVJVUkVSRVJFSkNpRlJoRVJFUkVSRVFsS29WRkVSRVJFUkVTQ1VtZ1VFUkVSRVJHUm9CUWFSVVJFUkVSRUpDaUZSaEVSRVJFUkVRbEtvVkZFUkVSRVJFU0NVbWdVRVJFUkVSR1JvQlFhUlVSRVJFUkVKQ2lGUmhFUkVSRVJFUWxLb1ZGRVJFUkVSRVNDVW1nVUVSRVJFUkdSb0JRYVJVUkVSRVJFSkNpRlJoRVJFUkVSRVFsS29WRkVSRVJFUkVTQ1VtZ1VFUkVSRVJHUm9CUWFSVVJFUkVSRUpDaExXemRBUkVTYVYrT29aYzdjeGF6ZHRJUDh3aUpxblhWdDNTUnBSK3cySzZrZGt4ZzdjakF6cGs0aFBNemUxazBTRVpGelNLRlJST1E4dDNWSEpuOSs2UjA2OXgvTmxkLzZLVW1wNlZqdFlXM2RMR2xINm1vZEZPWG5zSFhWQWg3ODBlOTRZdGJkREIvY3Q2MmJKU0lpNTRoQ280akllV3pyamt4Ky84OTN1Zlc3UDZkYjN5RnQzUnhwcDZ6Mk1OSzY5eVd0ZTE4T1oyYncrMy8ra2FjZnVZdGhneFFjUlVUYUE4MXBGQkU1VDlVNGF2bnpTKzh3L1VFRlJqbC9kT3M3aEZ1Lyt6UCs5T0k3MURocTI3bzVJaUp5RGlnMGlvaWNwK2JNWFV6bi9xUHAybWR3V3pkRnhFKzN2a1BvM0g4MGMrWXVidXVtaUlqSU9hRFFLQ0p5bmxxN2FRZkR4MS9UMXMwUUNXajQrR3RZdXltanJac2hJaUxuZ0VLamlNaDVLcit3aUtUVTlMWnVoa2hBU2FucEZCd3JidXRtaUlqSU9hRFFLQ0p5bnFwMTFxbEtxcHkzclBZd0hMWE90bTZHaUlpY0F3cU5JaUlpSWlJaUVwUkNvNGlJaUlpSWlBU2wwQ2dpSWlJaUlpSkJLVFNLaUlpSWlJaElVQXFOSWlJaUlpSWlFcFJDbzRpSWlJaUlpQVNsMENnaUlpSWlJaUpCS1RTS2lJaUlpSWhJVUFxTklpSWlJaUlpRXBSQ280aUlpSWlJaUFTbDBDZ2lJaUlpSWlKQktUU0tpSWlJaUloSVVBcU5JaUlpSWlJaUVwUkNvNGlJaUlpSWlBU2wwQ2dpSXQ4SWo2c2VqNnYrRzd0K1dmNEJuTlhsMzlqMVJVUkV4RXVoVVVSRVdQZk9yMW54OHVONDNLNnpkczI1djcyWlQzNTk0eG1kNjNHN1dQdldMOG5ldkREZ2ZzUGpadFhyUDJQSlAyWmhHRWFycnUydWQ3Si8xWnl6K2w3UFJ4NjNpelZ2UE1XWHIvNEl3K05wNithSWlNZ0Z6TkxXRFJBUmtiWlhkR0FyaG1GZ0RqbDdmeTBZaGdleitjeXU1eWd2b3FJb2w0TE1QNUdic1pRUnQvNkk4TmhrMy81aldWdW9xNm1neDVpYnFLdXBhTkUxcldGUm1NeG1NbGY4aDh6bDc1Ry9ldzJqNzNvR2UxUThBTHNXdm5aR2JRVUlqMDJtKzZnYkFGanp4bE5VbHhTYzhiVWk0bE1ZZCsvdkcyM2YvTUZ6NUd4ZDNHaDdhdit4akxuNzE0MjJaNjM2Z01MOW13QTR1bnMxYVlNbW5IR2JSRVNrZlZOb0ZCRnA1OXoxVGx4MXRZVEZKSjdWNjNvOGJrSnR0ak02TnlJK2xTc2ZlWWx0bi82ZDNPMUxXZnkzQjVuMDhOK0pUa29ISUd2TlJ3QWNYUGNKQjlkOTBxSnJYdlg0YTBRbGRxYmZGWGZqS0Q5T3p0YkZMSC94VWNiZDh6dWlrN3V5Nzh2L25sRmJBUkxTQi9oQ1kzVkpBWlhGZVdkOHJlYjBISHN6QVBXT0tuSzJMY1ljRXRyb21MTDhBK3haK2haSlBZZFQ3NmhrKzJmL0pMSGJZR3lSc2Q5WXUwUkU1T0tsMENnaTBzNDV5bzhERUJHWDNNeVJMV2Q0M0dBWW1DMk5BMDFMV1d4aGpMenRwM1RvTnBpeS9DeGZZQ3c2c0pXaUExdEo2VGVHanIxSCtvNC91UDVUS290eUdYTEQ5ekNaUTd6dE1EenNuUGNLQmdiVzhHZ0F6Q0VXUmt4L0VsdEVMUHRYeldISC9GZTU3R1RQWGxTSE5LNTY0dlZHYlZuenhsTVU3dC9FeEZsL0phRkwveGExLzlZL0xHcjFlLzd3RjFjMWU4eVFHeDRHNEVqR01uSzJMU2F4KzJDLy9jNnFVdGE5OHhzc3RuQkdUbjhTWjAwRnk1Ny9QaHZlL3ozajcvK2o3OW1JaUlpMGxFS2ppRWc3VjFsOEZNQnYrT2ZYMVRCZjhHd01kKzAyOGxyZ1dnQmNkUTYyZmZvUFFpeFdoazk3Rkh0MGd1OStlNWErUlV6SDd2UVlNODEzN3VGTjgzRzc2dWcrNmtac0VURisxeDEwN1hlSlN1elM3TERObXJKakhNdmFURkxQNFMwT2pLZXFMTTRqcWtOYXdIMUhkNjJpck9BZ3ZjZFBKOVFlMmFyckhzdmFBa0JLMzlHK2JYV09LbGEvOFJTT2ltTEczZk1zOXVnRTdORUpETHIyUVRJK2Y0SE5IenpIaUJrL3hXUXl0ZnA5aUloSSs2WFFLQ0xTemxVY3l3YWdxcFZES2dzeU43RDJyVjgyZVl5anZMaEZ2V2NBVjN6L2VlSTY5UXJTeGh5MnpmMDdYUys1bXVxU2ZQcGZlWTh2TUFJYzJ2QTV6cW95NmgxVmxCN044bDNuNExwUE1ZZFk2SFA1N1FHdjIzWEUxUUczSDh2YVFtVlJEZ0RIRCsvQU1BekNvaEk0Y0hKWTdLbDZqcnNsNkhzcTJMdU85ZTg5eTVBYkhxYjdLUCtpUUI2M2k1MExYcU8yOGdROVR3bTZMV0lZRk83ZlRHeEtEOSt3NHRyS0V0YTg4UlJsQlFjWmZ2TVBTZTQxNHFzMmpyMko4c0pEWkc5ZWdPSHhNR0w2azErckYxaEVSTm9YaFVZUmtYYXU5T2grMzYvTzZ2SkdQWExCV0t6Mm9EMW9IbytiNnBJQ3pDRVdJdUk2Tm5tZDZySmplRnoxaEZpc0FmY2YzYldLelIvOEg2NDZCNzNHM3NLa2gvOU9URW9QMy82aUExdlp0ZUJmaEVWM3dHUTJzL2F0WDNMWmZYOGdwbU4zSmozOE4wcHk5eEllbXdSNGcvSEcvLzZSd2RmUG9rUFhnVUhiZENSaldhT2lNem5iRnBPenJYRWhtcVpDWTF4YUh5eTJjSGJNZTRYRTdrT0pTdXpzMjVlOWVRSFZKZm4wbm5BYnRzaTRvTmNJcEt6Z0lNNnFVcnBmZWozZy9leld2L3RiYXNxS0dIejlMTHFOdks3Uk9jTnZlb3o2Mm1xTzdGaEJkVWtCbDg1OHF0blBSa1JFQkJRYTVSdGlHTEMveHNMNk1pc0hxeTJjcURkUjZqTGo4bWhJbE1oNXhUQW9QcnpqNUc4TkN2ZHRKSDM0bEJhZG10aDlTTUQ1ZndBVlJUa3MvdXQzaVU3dXl1UWZ2TkRrZFpiOGZSYmxoWWNJQ2ZYditmSzQ2dG01OERVT3JQbUlrRkFiSTZZL1NlcUFjVi90ZDd2WXYyb09lNWUramNrY3dxVjMvQUtMMWM3S1YzL01pcGQreU1Dckg2RDdxQnRKN0RIVWQwN0prVXpLQ3creDhsOC9wdStrdStoM3hkMU5EdFdjOXV0UGcrN2JQdmVmQWF1Wm5zb2VGYzhsTnovT3VuZC93OGIvL2crVEh2NDc1aEFMcmpvSGU1ZTlRNmd0bkQ0VGJtdnlHb0VVWks0SElLWGZhTEpXZjhDdVJmL0djTHNZZHROanZpQjVPcE01aEZGMy9JSk5jLzRmUnpLV3MrUnZEM0hwSGI4Z3BlK29WdDlmUkVUYUY0VkdPYXM4Qm54WlltTjJRUmduNnJVTXFNajVydVJrNzJKVVVoY2NaVVhrYkZ2YzR0RFlsSHBIRlFDaDlvaG1qL1c0NndFSXNYeFZhYld5T0krTi8vazlaUVVIaVloUFpjeGR6eENUMGgwQVozVTV1ZHVXY0dEdHg5U1VGUkVlbDh5b21VOFRuOVlIZ01zZi9EUHIzdmsxMno5N25nTnJQNkhuMkdta0RaNkVMU0tHTHNPdUpDSStoWFh2L3BhOVM5K20rUEFPUnMxOE9tanZxc1VhRnJUZExTMG9renBnSE9uRHJ5Sm42eUwyTEhtTGdWZmZUK2J5OTZpdExLSC9sZmY0Q3ZTMFJzSGVkWVRISmhHYjBvTTlpOS9FRW1xajU4U1psT1R1b1NSM1Q1UG5tczBXQmt5NWwwTWJ2eUNoUzc5VzMxdEVSTm9maFVZNWEzSWNJVHlmRTBHMlF6OVdJaGVLb3p0WEFwQTI2SElxaTNMSjI3V1NtdEpqaEgvTlNxcU9pbUlBM3hxSVRmRzR2S0hSSE9vTmpjN3FjcFk5LzMxY1RnZkp2VWR5NmUwL3h4cm1MUkt6K1lQbnlOMitGTVBqSWRRV1RyOHI3cUwzaE51eFdPMis2OFdrZE9mS1IxOW05K0kzT0xUaE03Wi85Z0laWDd4RXA0SGpHWFhIVXlTa0QyRHk5Ly9KMnJlZXdlT3F4MklMOHc2UEFERDcvMk5YUytkak5tZklqZC9qK0tIdDdGLzVYNklTMDhoYTh4SGhzY24wSGorOTFkY3lEQU5IeFFsTVpqTnVWeDJYem55S3V1b3lTdkwyczJmSld5MjZ4cTEvV0VUUHNUZDczN3VJaUVnejlPMWV6b3JONWFIOExUc1NwNGFmaWx3d1BHNFhPZHVXQU5CcHdHVlVkOHduYitlWEhGajdNWU92bi9XMXJsMTFzaUpyUytiTXVWMTFBRmhPaGtaYlJBeTl4OC9BN2FwandKVDcvSWFQOWh4N005VWxCWFFlTW9rdVE2OE1Hbm9zdGpDRzNQQXd2Y2RQNStENnVlUnVXK28zenk4c0pwSExIL29MSHJlTEVJdjFxK0I2V3JYWElVMDhoeU03dnFUa3lONUcydzNEZyttMDhCbHFDMmZFOUNkWitkcFAyUHpCL3dFdytMb0hDUWx0L1RxV0pwT0pJZGMvekliM2Y4KytMLy9MZ0NuM0Vtb0xKeUkrbGM2REovb2Q2NjUzQnIySEFxT0lpTFNVUXFPY0ZjOGRpc0lJc0QzRVpOQTd3a1ZIbTRjWWk0ZFFaVXFSRm52bEc3NSszbzRWT0t0S2llL2NsNWlPM1loTzZrSllkQWNPYmZ5Q1BoTm50cmdnVGlDbCtWa0FSQ2VuTjN1c3U5Nkp5V1R5cStiWjc0cTdmYjhQMU50WG5MMkxiWi8rbzlsck42eTdPUERxQnhydE83VjMwdTF5QWpRcXh0TlVrWnZ5WTlrQlE2UEg3UTQ0ZERXeCt4QzZESjFNN3JZbFJIVklvOVBBOGMyMlA1aTB3WmV6ZjlVY0RxNmJTNzlKZDJHMmhGS2F0dzk3ZEFKaDBSMEEyUENmMzNNaWR6ZlgvZVJkT0NWNFozeitBbUV4aWZRY2M1TXFxSXFJU0lzb05NcFpjWHBnN0dEMWNHdEhCMlBqNmdnekI0cVRJdEtjYnpJMEdoNDNlNWUvQjBEMzBkNmxJRXptRUxxUHVvSGRpOTlnejlLM0dEYjFrVE8rZHZHaERBRGlPemMvWjg3YkcyWnY4cGhRZXlSZGhsN1JxblljWEQ4MzZENUgrWEdPN0ZoQjkwdHZ3R0lMdzFsZER0Qm9mbUZCNW9ZbXJ4R0l1NzdXYjM1bUEyZFZHY2YyYndLOGN6WUw5MitpWSsrUnpiNlBZTHBkZWoxYlAvNEx4dzluQUNaVy8vdm45TG44RGdaZWZUL2c3VTExbEJkekluY1BDZWtEQUtpcnFlRGcrcyt3UjhYVCs3TFdENDBWRVpIMlNhRlJ6cm9yRXB3OGtGWk5xT3JnaUp5M0RxejdsS3JpUENJVE90Rmx5R1RmOWg1amJ5SnI5WWNjM3ZBNTZjT21FTis1YjZ1dlhiaHZJM1dPS2lJN3BCRVJuOUxrc1I2M0M0L2JSV2hZVkpQSDJTTmpHVHIxQjM3YkRNTmd4eGN2WVl1TXBlL0VtWTNPYVNvMEZtZnZZdWY4VndrSnRkTmo5STA0eWsvT3dUeHQ2WXZtMXFFTXBMNjJHbHRrYktQdFd6LzVLODdxY2pvTnVJeWplOWF3OWFPL01PV0hyeEJxajJ6MVBjRGJjd2xRbXJlZlBwZmZqaTB5anB4dGl4a3c1VjVNWmpPcC9jYVF0Zm9EanU1ZTR3dU5lYnRXWVhqY2RCazYyYS8zVVVSRXBDbjZXaTluMWJSa0J3OTFVV0FVT1o5Vm5jaG56K0kzQUJodzFYMSs4KzlDYmVIMG5UUVR3ekRZUE9mL1VlK3NhZDNGRGNQWGc1ays3TXBtRDNmVjFRSk5WeWtOeHVPdTU4RGFqem1Tc2J6VjU1N0k5UTRyYlZpcnNiSTRENERJRHAxTy9wcm1MWmp6eUl1Ky80RzNFbXJENjk3alovakNXSVA2MmlvOGJsZWpIc3Vjcll2STM3T1d1RTY5R1RYektYcU1ub3Fqb3BpTXoxNzBiNWpKRkhDb2Z5QmgwUWtBT0NwUFlES0gwR1hJSkdvclRuRHN3QllBRXRJSFlMSGFLVHk1UEFkNDE1OEVTTC9rN0JUNEVSR1I5a0ZmN2VXc0dScFZ6NTBwRHZSdjF5TG5MM2U5a3czdlBZdXJycGFPZlVhUk5taENvMk42anIyWm1KVHVWQmJuc1duMi8ySVlMUjlpbnJYMlkwcno5bUVOaTZUNzZLbk5IdTl5VmdNUWVnWkZXZXByS2dGOGxWVmJveVIzRDZIMlNHS1N1d0pRZWlRVGdPamtiZ0QwblRpVG9WTi9nQzA4bXRpVUhzU205RGg1cnloaVUzcmdjanBJR3p5UmlRLzl4ZSs2MVNXRkFOaWpFazdabGsvR1p5OFFZckV5Y3NaUE1KbERHSGoxL1lUSEpwT3piYkhmRUZpek9jUzNCRW5wMFN5eXR5ekU1WFFFZkE4MXBjZTg1NFI0NXlWMk92bFo1bVdzQU1Ca05oT1gxb2ZLNGp4cXlvNVJYVnBJY2ZZdUVycjBKNnBEV3F1Zm1ZaUl0RjhLalhKV21FeHdUK2NhalhZU09ZOFpIamNiVHE1OWFJdU1aZmpOandVOHptUU9ZY1QwSndteFdDbll1NDdOSHp5SDRmRTBlLzJDdmV2WU9mOVZBQVpkOTFDTHdseDlyVGMwV3V6aHJYZ25YaFZGT1FETkRvRTluYnZlU1huaElSTFMrL3VHYUI0L2xBRW1rM2NiWUhnOGJKN3pISXYrOGdDMWxTVis1N3ZxYWxuLzdtOVkrL1l6MUZhYzhOdFhsbjhRZ01pRVZOKzkxcjN6VytxZE5ReTg1Z0dpa3JvQTNwN1Y0VGYvRVBBT1c2MnZyZkp0YndpSkZVWFpiUG53VHhTYzBsTUlzT1hEUDdIdGs3K3g5dTFuQUVqc09nand6aCsxUmNhUnYzY3RIcmNMZ0pTK28razBjRHp1K2pweXR5NEd3MUF2bzRpSXRKcENvN1JlZ0U2SEVkSDFkTEs1ejMxYlJLUkYzSzQ2MXIvM0xBV1o2ekdIV0JnMTgybGZsYzFBWWxONk1Pd21iNmpNM2JhRWRlLyt4aGRzQXNuZXZKRDE3ejJMNFhIVDdkTHI2SHJKMVMxcVY4UFNITGFJeG5NQW01TzdiU25nRFh4N2xyeEp4YkhzRnAxM0ltYzNIcmZMTjdTMDlPaCtxa3NMaWUvVUcrdkp1WlVIMTMxQ2VlRWgwaSs1cHRGYWt4YXJuZUUzL1pEYWloT3NlL2MzdnVVNkFJb09iZ01ncmxOdkFMWis4amZLQ3crUk9tQWNQY2ZlN0hlZDVGNlhrRDVzQ3JVVko4ajQzRHRNMVJvUlE3MmpFc1BqcHU1a1QrcnBuMU50WlFtSE5uNUJUVmtSUGNiY1JHci9zWUIzS1k3VS9tT0lTdXppSzlMVDY3SmJHWDNuTDRuc2tFYjJsa1dFaE5yb1BIaFNpNTZUaUloSUF4WENrVllyZHpmK3Q0WkxZdXJhb0NVaTBoS084bUxXdi9kYlNvNWtZaktIY09udFB5ZXgyK0JtejBzZlBvWGF5aFBzV3ZnNkJYdlhzZVFmRHpQaWxoK1IyR09vN3hoWG5ZT016MThrZS9NQzN6bkRwZ1h1d1R4ZGZXMFYrNzU4SDhBMy9ET1EwWGYrRW92dHE1NUlkNzJUUFV2ZUltZmJZc0ppdklGcTc3SjMyYnZzWGFLU3VwQTI2SEk2RDdxODBYa05Hb0pkaDNUdmZNYURhejhGb1BQSjZxeVZ4WG5zV3ZSdklqdWtNZWlheGt0MWdIZHVZNDh4TjNGdzNTZHMvL3g1aHQvMFE5ejFUZ295MTJFeW1VanVPWnlqdTFlVHUyMEprUW1wakxqMXh3R3ZNL2lHV1JSbWJhSWtkeTh1cDRPSXVHU3Fpdk9vTGkzRVdWVUtRSGhja3YvenVPc1o2aHlWV01Pakd5MFJNbnphWXdFTDNCUWQyRUpOMlRIU2gwL1Irb3dpSXRKcUNvM1NhbFd1eGw5SWVrZTQycUFsSXRLYzNHMUx5UGo4QmVvY1ZZU0UyaGg1MjAvcE5PQ3lGcC9mNS9JN01GdXM3SnozTWpXbHgxajUyazlJRzN3NW8rNTRpb0s5NjlqKzJmUFVsQlZoTXBub04vbGJmdXNyTnFnNmNaUmwvL3crMW9nWVF1MFJXS3gyRE1PZ3ZQQVFMcWNEaXkyc3lTR1RuUWFPeCsycTQvaWhEQW95MTVPN2ZTbk9xakxDWWhLNTdONC9FSjNVaGVQWk96bXlmUmw1Tzc5azc5SzMyYnYwYmVJNjlhTExzQ3VKVGVuaFY4MjA2TUEyekNFVzR0SjZVMVp3a055TXBZVGFJK2g2eVRYZU9aLy8rUjBZQnFQdStBVWhvZDZsTXhwNkUwMm1yLzdSYk5BMUQxQ1V0Wm5ERytlUjJHMHdkWTRxWEU0SFNUMkdZWTlPSUxYZldQcGRjUmVwQXk0ajFCNFI4TDFadzZLNDdONC9FSlhZbVpCUUczR2Rlbk1zYXd2NWU5WlNsbitRRUl1VnNCai8wQmdTYWlNczlLc2xQZGE4OFJUVkpRVk5mbzdPbWdvQUN2ZHZadEdmNy9kdHYrcUoxNXM4VDBSRUJCUWE1UXc0QW94Q2pRdHRmcjZUaUp4YnJycGE5cS82Z0RwSEZSRnhIUmw5MXpQRXB2WnM5WFY2amJ1RjZLUXViUDdnLzNCV2w5RjErRlhVMTFheGJlNC9jSlFYRXhhVHlJanBQeWFweDdDQTUwZkVwZUIyMVFVTU5qRWR1ekhzcHNjYURjRTh1bnMxSmJsN3FTNHRwS280ajRxaVhBeVA5ejgrdG9nWStrNjZrOTRUYmlQMFpFOWlZcmZCSkhZYnpKQWJ2MGZCM25Wa2IxbEVVZFptU285bXNXUGVLeVQzR3NHd2FZOWdzWVZUbHA5RlhLZmVtQzFXTnMzK0k0YkhRLy9KMzhKaUM2TzZKSis2bWdxRzNmUVl0b2dZZGkxOG5aQlFLMlg1QjRDdjVpcUNON3lObVBFVHRuM3lONktUdTdMNmphZTh6MnU4ZC8xRGs5bE0veXZ2YWZiNW52cVpwRjl5RmZ0WHpmSE5EVTNxT1J4VE01UEZxMHNLZk5WZm0rT3NLdlgxWUlxSWlMU1VRcU8wV3AzUmVIaHFlRWpMcXl1S3lMbGhzZG9aKyszZmNHRHRKL1MvOHR0bnRLeEZnK1JlSTdqcThYOXhJbWNQeVNjWHBCOXoxNi9JM2I2TS9sUHU4WVczUUV4bU05ZjgrQzNjTGljZXQrdVU4QmZiYUw1Z0E3TTVoUDJyNWdDYzdJSHJSVUw2QUpKN1hVSmk5NkdZUXdMLzlSVmlzWkkyNkhMU0JsMk9vN3lZN0MwTHlkNjhnSnJTUXNLaU8xRG5xS1RIbUduWW8rSXhtVXowSGorREl4bkw2VEhtSmdBaTRsTzU2b2V2WWJGNUM5THNYelVIdytQR2JBa2xwZDhZdW8rNjBlOSs4WjM3TXZrSEw4REpheFhzV1V2SGs4L25URVFtZE9LU1czOUV4dWN2RW1xUFlQQzFEL3IyaGNVa0VwMmMzdWdjOVJhS2lNZzN6V1NVWnVuYnZyVEtiN0tpMlYzbC80VnQ5ckNTSUVlTHlKbWFNdU5oZnZ2NjRyWnVScHM1bHJXRmlQaU9STVNsK0swbDJWcUdZVkJYWGU0M1JQVlVIcmNyYUFodHJUcEhwYStZVG52d3pQMVRXRHpueGVZUEZCR1JDNXA2R2tWRTVMeVUzT3VTczNJZGs4a1VOREFDWnkwd0F1MHFNSXFJU1B1aEpUZEVSRVJFUkVRa0tJVkdFUkVSRVJFUkNVcWhVVVJFUkVSRVJJSlNhQlFSRVJFUkVaR2dGQnBGUkVSRVJFUWtLSVZHRVJFUkVSRVJDVXFoVVVSRVJFUkVSSUpTYUJRUkVSRVJFWkdnRkJwRlJFUkVSRVFrS0lWR0VaSHpsTjFtcGE3VzBkYk5FQW1vcnRaQm1OM1cxczBRRVpGelFLRlJST1E4bGRveGlhTDhuTFp1aGtoQVJmazVwQ1IzYU90bWlJaklPYURRS0NKeW5obzdjakJiVnkxbzYyYUlCTFIxMVFMR2poelMxczBRRVpGelFLRlJST1E4TldQcUZJN3NXYy9oekl5MmJvcUluOE9aR2VUdDNjQ01xVlBhdWlraUluSU9LRFNLaUp5bndzUHNQREhyYmo1ODlZOEtqbkxlT0p5WndZZXYvcEVuWnQxRmVKaTlyWnNqSWlMbmdLV3RHeUFpSXNFTkg5eVhwMzV3RjM5KzZYL28zSDgwdzhkZlExSnFPbFo3V0ZzM1RkcVJ1bG9IUmZrNWJGMjFnQ043MXZQMEkzY3piRkRmdG02V2lJaWNJeWFqTk10bzYwYkloZVUzV2RIc3J2TC85NGJadzByYXFEVWk3VU9ObzVZNWN4ZXpkbE1HQmNlS2NkUTYyN3BKMG82RTJXMmtKSGRnN01naHpKZzZSVDJNSWlMdGpFS2p0SnBDbzRpSWlJaEkrNkU1alNJaUlpSWlJaEtVUXFPSWlJaUlpSWdFcGRBb0lpSWlJaUlpUVNrMGlvaUlpSWlJU0ZBS2pTSWlJaUlpSWhLVVFxT0lpSWlJaUlnRXBkQW9JaUlpSWlJaVFTazBpb2lJaUlpSVNGQUtqU0lpSWlJaUloS1VRcU9JaUlpSWlJZ0VwZEFvSWlJaUlpSWlRU2swaW9pSWlJaUlTRkFLalNJaUlpSWlJaEtVUXFPSWlJaUlpSWdFcGRBb0lpSWlJaUlpUVNrMGlvaUlpSWlJU0ZBS2pTSWlJaUlpSWhLVVFxT0lpSWlJaUlnRXBkQW9JaUlpSWlJaVFTazBpb2lJaUlpSVNGQUtqU0lpSWlJaUloS1VRcU9JaUlpSWlJZ0VaVEpLczR5MmJzVFg1WENibUZ0a1ozTzVsVUtuR2FmSDFOWk5FamxyYkdhRGpqWVBJMkxxbUpwVVMxaklCZjlIVmtSRVJFUXVJQmQ4YU54WkdjcUx1UkVVMTZuVFZDNStIYXdlSHU1U3phQ28rclp1aW9pSWlJaTBFeGQwMHRwWkdjcXpCNklVR0tYZEtLNHo4K3lCS0haV1d0cTZLU0lpSWlMU1RseXdhY3ZoTnZGaWJrUmJOME9rVGJ5WUc0bkRyV0hZSWlJaUl2TE51MkJENDl3aXUzb1lwZDBxcmpNenQ4amUxczBRRVJFUmtYYmdnazFkbTh1dGJkMEVrVGExdVR5MHJac2dJaUlpSXUzQUJSc2FDNTBYYk5ORnpvcGp6cEMyYm9LSWlJaUl0QU1YYlBMU3NoclMzdFhxejRDSWlJaUluQU1YYkdnVUVSRVJFUkdSYjU1Q280aUlpSWlJaUFTbDBDZ2lJaUlpSWlKQktUU0tpSWlJaUloSVVBcU5JaUlpSWlJaUVwUkNvNGlJaUlpSWlBU2wwSGhhdG9nQUFDQUFTVVJCVkNnaUlpSWlJaUpCS1RTS2lJaUlpSWhJVUphMmJvQ0lpSWpJK2N3QXl1dHRISzhOcDlJVlNyWGJTcjNIak1zd1lSaW10bTdlZWNka01yQ1lERUxOSGlKQzZvaXkxSk5vcnlFbTFJbWVsc2lGU2FGUlJFUkVKSUFUempBS25SRWNydzNENlFscDYrWmNNQXpEUkwxaG90NWpwc1psNGJnVERsWEhZRE83U2JRNzZHaXJKc0htYU90bWlrZ3JLRFNLaUlpSW5LS3Mzc2IraW5oSzYyMXQzWlNMaXRNVFFsNU5KSGsxa2NTRk91a2RYVUpzcUxPdG15VWlMYURRS0NJaUlnTFV1QzNzcTR5bnFEYTgwVDZiQlJJanpjU0ZtN0Jidks5dEZoTVdWWWRveE9VQnA4dkE2WUphRjVUV0dCeXY4dUIwZlhWTWFiMk5EU2RTU0xMWDBDZXFoUEFRVi9BTGlraWJVMmdVRVJHUmRxL1lHVVpHV1NJdTQ2c1VhRFpCV3F5WmxHZ1RzV0dhamRkU0ZqTllyQ1lpck43WHFkRW13RXladzZDZ3dpQ3Z6SVBIOE80cnFnMm54R2xuYU94eERWa1ZPWThwTklxSWlFaTdsbE1kemI3S2VJeFR0cVZHbStpWmFDWXNWR0h4YklrTjg0YnZydkVtc281N0tLandQbkdYWVdaTGFUSjlva3BJajZobzQxYUtTQ0FLalNJaUl0SnU3YTFJSUxjbXl2ZmFIZ3BETzRVUVkxZFkvS2FFaFpvWW5CcENlcnpCOXFOdWF1dTlGV296SytPcGNZZlNML3BFV3pkUlJFNmprZmdpSWlMU0x1VlVSL3NGeHRnd0UyTzZXaFFZejVFWXUvZDVuenIwTjdjbWlwenE2RFpzbFlnRW90QW9JaUlpN1U2eE00eDlsZkcrMXluUkprWjJDY0dxbFRYT0tXc0lqT3dTUWtyMFY4RnhYMlU4SjV4aGJkZ3FFVG1kUXFPSWlJaTBLelZ1Q3hsbGliNDVqSEZoSmdhbWhHQldCMk9iTUp0Z1lFcUlyOGZSQUxhWEpWTGoxaXdxa2ZPRlFxT0lpSWkwSy9zcTQzMVZVdTJoTURSTmdiR3RtVTB3TEMwRWU2ajN0Y3N3cy8rVW5tQVJhVnNLalNJaUl0SnVsTlhiL05aaEhOcEpRMUxQRjlZUTcrZlI0Rmh0T0dYMXRqWnNrWWcwVUdnVUVSR1JkbU4veGY5bjc3N2pvNjd2QjQ2L3ZyZEg5aUFraElTZGhDM2JnWXBGRU90QVJWcFJxN1hWb3Z5MHRjN1dYNjNXdWxwUnF6OFZCMHB4Rk90Q1JFVkFRQUVCV1FZaFFDQWhJU0Y3WDI2UDcrK1BTMjRrbCtReUlHQSt6OGZETnJudnVPL2xRdTdlOTM1LzNtOS85aW9sU2hKTmIwNHowVG9wYUgxanJpbTJGNjlHRUlSbUltZ1VCRUVRQktGUHFMYnJxVzNLWENra0dKYlk5UlRqanovK1NIRnhjVTlkR2lhVGlWZGZmWlhTMHRJZU9kOW5uMzNHb2tXTDJyM0dOOTU0ZzkvLy92ZVl6ZVlldWMrZU1qeFI0U3NYcm5Yb1JGTWNRVGdOaUJYR2dpQUlnaUQwQ1dWMm8rL3IxQmdGZW5YWHp1TjJ1MW04ZURFNm5ZNVhYbmtGU2ZKR09IbDVlZVRtNW5aNC9KdzVjMXJkOXVXWFgvTFpaNTl4d1FVWGtKeWNETURHalJ2RHVwN0Jnd2N6YU5BZzMvZFZWVlVzWDc2Y3FWT25rcHFhR3ZLWWtwSVNWcTllemF4WnN6QWFqU0gzYVkvRDRhQ2lvaUtzZmVQaTRqQVlEQjN2MkVTdmxraU5VWEM4MWdOQXVkMUF2TmJhNldzVUJLSG5pS0JSRUFSQkVJU2ZQQm1vdFBrelZvRWxrSjMxM1hmZlVWVlZ4WU1QUHVnTEdBRjI3dHpKTysrODArSHhMWU5HaDhQQnFsV3JtRHAxS3BtWm1iN2JGeTllSE5iMUxGaXd3QmMwZWp3ZW5uMzJXYXhXSzVzMmJXTFRwazJ0OW4vdXVlZFl2bnc1THBlTEw3NzRnaSsrK0tMVlBvTUhEeVkyTnBZOWUvYUV2TTkvL09NZjNILy8vV0ZkM3ozMzNNT01HVFBDMnJkWmNwVEU4VnJ2MXhVMkExbFIxWWhDWWtIb1BTSm83T1BTakVyU0k3emxPY1VXRDhkTXJsNitJa2cyS0Jsb1ZQSjlwYU5IejJ0VVNiNXlGNU5UYm45blFSQUU0U2VsM3FuRjd2RyszbWxWQkEyVTc2d1BQL3lRNGNPSGMrNjU1eUxMTXQ5Ly96MlRKMC8yYlYrOWVuWEk0MWFzV0JFeXFGeXpaZzBORFEzY2ROTk5yYmI5NGhlLzRNWWJiMnp6V2k2NzdMS2c3MTkrK1dWeWNuSjQrT0dIS1Nnb1lPdldyZHg5OTkyb1ZQNjNmTjkrK3kxNzkrN2xONy81RGRIUjBTeGZ2cHg3NzcyWG1KZ1kzejVxdFpxeXNqSm16SmlCeldianBaZGU0cEpMTG1IVXFGRkI5L2ZNTTgvNEF0MVBQLzJVMTE5LzNmZjRhMnRyMjczMjlrVHJKYlFxc0x2QTdsSFM0TkFTcmJGMzZWeUNJSFNmV05QWWg2a1VjTytZQ080YzZmMHZXbjF5UDhOVFN2Qy80eUtaazZwREdlS3UxQXFKUDQyTjVQbXAwU3pLTW1KVTllejFQRDR4aXFYbnhiTDBQTEdvWGhBRW9hK3BET2lZbWhqUjliYy9XN2R1SlM4dmoxdHV1UVZKa3ZqMjIyOTU3TEhIV0w1OGVaZk9aN1ZhK2U5Ly84dXNXYk5JUzBzakp5ZUhGMTk4a2FxcXFrNmY2NTEzM21ITm1qWGNkdHR0VEpreWhiUE9Pb3Vpb2lMZWYvOTlCZ3dZUUVWRkJYLzk2MThaT0hBZ3MyZlBadTdjdVV5WU1BRlpsbG15WkFteHNiR2twcWFTbXBwS1VsSVM0OGFOWThhTUdaeDc3cmtBWkdabU1tUEdqRTVuRGJ0Q0l2aDVxckNIWDk0cUNFTFBFNW5HTThoVjZYcWlOUjBIVW1WV0QydUtiUjN1ZC9sQVBmMzEvaVlBRnlScithSEcyYTFyYk04VmFYckd4cWtaRzZmbVp5bGFIdGhaanpzZzRlZjB5Q2dsN3d1Rlhpa3hlNENPand0UDN6VU1DZ21pTlFyaU5BcGl0UW9TZFFyNjZ4VWs2WlVrNlJYc3IzV3lOTmZTMjVjcENJSWdBQ2FYZndGanJLRnJIMG82SEE3ZWV1c3RwazJieHBneFk1QmxtUlVyVmhBVEU4TzhlZlBhekRDMlo4V0tGVGlkVG02NDRRWUEzbnJyTFlxS2lyajU1cHM3ZmE2TExycUlxS2dvTHIzMFVnQ0dEeC9PSFhmY1FXTmpJNUlrTVdUSUVFd21FMTkvL1RXUFBQSUlBREV4TWR4MzMzM3MyclVMcmJiejR5MHFLeXVKaUlnQW9LNnVEc0RYZktlaG9hSFQ1d3NVYTVBbzlwNlNSbGNYRjZBS2d0QWpSTkRZanYvT09IVkRaYS9iVkJNVVFJVnlRWDhOS1lhT083M2wxTGs2REJwVGpVcm1EUXJ1Um5adVB3MDdLalJzNytHeVVQQ1duTTRicFBOOXY3bk1Idkx4cmlxeU1UYk8rOEp3UlpxTzlTVTJHazV4S2VrRi9iWEVhQ1EwQ2dtMVFrS2pCSU5Ld3FpU2lGQXBpRkJMUktnbG90V0tkb2RCeDJzVnZKdG54ZGJSRXlzSWdpQ2NkR2EzeHZlMXJvdnZmcFl0VzBaNWVUbDMzSEVIUlVWRjdONjltNktpSXU2Ly8zNWY0QVNRbjU4Zjh2am1vS3Jaa1NOSFdMbHlKYi85N1crSmlZbGg4K2JOSER4NGtJVUxGeElaR2RucDYwdEpTZUcxMTE3anRkZGVhN1h0alRmZThIMjlhOWV1Vm1XdDRDMjdiUlp1QVB6MDAwKzN1bTNod29WaEhkdVJ3T2NwOFBrVEJPSFVFMEZqSDZSV3dKMVpSdFJOVlI4LzFqb1pIYU5Ha3VEV0RDTUg2MTNVT3p3OWRuOFNzREREaUxvcHdpcHNkTE82S0hSUXU2L0dTVzY5aXhIUktnd3FpZXVHR25qMTBLbHRCWDVWdWk2czRMd3RzZ3kxRGcrVk5nOXBFVXB5NjN0L25hZ2dDRUpmNS9UNFN4MjFYWHozWTdGWWtHV1poeDkrR0xWYWpkUHBaT0xFaVp4Ly92bEIrOTExMTExaG5XL0hqaDI0M1c2V0xsM0thNis5aGl6TERCMDYxSmNwN0tvNWMrWnc1WlZYZHVuWVR6LzlsQysvL0RMcy9VL1dta1lJZnA0Y0h0RUdSeEI2a3dnYXcxUmljZmY0T2JzVG1NemZXQlAwL2VoWU5RK1A5MzRxV1dwdC8xcC9QZHpJNEVqdlUxOXNkdlAwdmthdUhhem55alFka1dxSnUwWWFlU0xiMUdIbU0xeVhwT3JJaXZIZW55ekRxNGZON1o1N2VaNkZ2MCtJQXVDaS9scTJsRHM0VUh2eXltYkRJUU0ybDB5alM4YnNrakU3UFRTNlpFeE9tV3E3aHlxYmgwcWJteXFiaDJxN3A4ZCtkb0lnQ0VMUGNNbitvRVBieFRYenQ5OStPN2ZlZWlzNm5ZN1hYMytkalJzM2N1ZWRkN2JhYjhtU0pTR1AvK0tMTDFpMWFwWHYrK2JHTWpFeE1Yend3UWRzM3J5Wk8rNjRBNFdpNjJzdUl5TWo2ZGV2WDZlUFMweE1SS3ZWa3BTVTVHdUljK3pZTVFvS0NyRFp2Qi8wSGpwMENLVlNpZEZvRE1xc25peUJ6NU5MRm0wNEJLRTNpYUF4VEgvWVVkL2o1K3pKOHRjSjhmNWEvOTFWYlFkWWw2VHFtSm5pWGJQZzlNZzhmNkFSaDBmbS9XTVd4c1dwR1JTaFpFeXNtdHN6amJ4MDBFeDNZNStNYUJXL0d1WmZ2TDdtaEkyakRlMW4zbkxyWFd3dGQzQnVrZ1pKZ3YvSk1uTGZ6bm9hZTZIajZWM2I2ekc3UEpoZE1oNFJDQXFDSVBScFdxMFdyVlpMZG5ZMm4zLytPZmZmZno4SkNRbXQ5bXRyTm1KVVZGVFE5d2tKQ1NRa0pIRHMyREcyYnQzSzVaZGZUa1pHUnRBK1pXVmw3TjY5Tyt4ci9NOS8vZ08wN3FyYWtTZWZmSkl4WThZd2I5NDg1czJiQjhDV0xWdDQvLzMzZmZ1c1diT0dOV3ZXa0pxYTZzdW1uc3cxallJZ25ENUUwSGdLNkpzK0tiTzZUbDdVTWJFcGFIUjZaSDVzSXlzM05WSERyd01DdUdWSExSdzNlN09TTGcrOG1OUElFeE9qMENvbHp1K3ZwY1l1ODE1KzF4dTV4R29VL0hGMGhLOVRhb25GelgveXcydHM4OVlSTTJQaTFFU3BKZUsxQ3U0YUdjSFQrM291K3htdXNnNnl0b0lnQ01LWlFTWEpPSnV5alhhWGpDcU14bktoMU5UVXNIanhZbWJNbU1IMDZkTzdmVjB1bDR2bm4zK2VoSVFFZnZXclg3WGEvczAzMy9ETk45OTA2ZHdMRml4Z3dZSUY3ZTZUazVQVDVyekZHMis4a1J0dnZKR0doZ1lXTEZqQUgvN3dCMmJPbk9rN0RrN3Vta1o3d1BzbWxkUnp5MllFUWVnOEVUUjJnVm9CNCtNMDdLd0tyMkhNdFlQMHpFalc4a1d4amRWRnRoNFBIdnZybFNRM2xicnVxM1ZoRHhGWlRVN1E4SWRSRVRUUElGNTEzTWE2RThIempvck1icDQvME1oOVl5SlJTREEzWFlkTGx2bnZzYzUzTUZWSzhNZlJFY1Jxdk9Va2RyZk1NL3NidzI0SzArQ1VlZjJ3bVh0R2V6KzlIQituNXJjampMeDZPTHoxalIxbGNVTnQvOU91QnZKT2d6bVZnaUFJUXM5VEt6eStkWTEyRnhpNzBGZWxvYUdCaHg5K21JYUdCdExTMG5qcnJiY29MeStucXFxS2YvN3puMTI2cnJmZmZwdjgvSHdlZmZSUnlzcktPSEhpQkU2bmt3c3Z2QkNBSzYrODBwZjVDNlc5TllNTkRRMityRjliS2lvcXVuVGRCb09CMGFOSGM4Y2RkNUNXbGdhMFh0Tm9NcGw0L1BISGcrWS9kb1k5NENWWm94RGxQb0xRbTBUUTJFbEplZ1YvSEJYQm9FZ1ZUMlNieU81Z1JFVzhWc0hzQVZyVUNvbkxCK3I0cXRoR1R3K1JDQ3hOM1JVaWtEMHZTY09pTEgvR2IydTVnM2Z6UW1jUWQxYzdlZXVJbWQrTU1BSXdiNUNlSkwyU1Z3NDE0Z3J6UXo0SnVDM0RTRWEwLzlmcnRjTm1pczJkeTlydHFIVHdaYkdOT2FuZXJxcy9TOUZpY2N1OGZWU01zUkFFUVJBNng2aDBZSEY1WDVkc1hmeDhzS0doZ1lLQ0FnQldybHhKLy83OVNVcEtZdkxreVVpU1AzTVpibWxvYVdrcEgzMzBFWklrOGRlLy9oVlo5Z1pHMDZkUDU4SUxMK1NGRjE0Z05qWVdvOUdJUmhNYzVjcXlqQ1JKdm4xQ1diMTZkWmZHZ0lSajBLQkJQUFhVVSszdUV4a1oyZUUrN1FsOG5vektudS9zTGdoQytFVFEyRW5URWpXK0pqS0xzb3pjKzMxOXV5TWg1Zy9XKzdxR2ZsNTBjc1pIVEV6d0JvMHlyZGN6WHBtbVk4RlFBODB2WmRrMVRsNDYxTmp1V3NXdlR0aUoweXE0S3QwN2ttTjZrb1lFYlJUUDdEZGg2dUQ2SmVDM0dVWm1KUHRuUGEwOVlXZHplZGYrMkM4L2FpSE5xR1JVclBjeFhqNVFoMTRwOFhxdUdibWRTL21peGNnUkNiaGtnTTZYYVcyNUhhQ3VCenZHQ29JZ0NLZVhTSldUeXFZQ20xcUxURXBVNTh0VEJ3d1l3TC8rOVMrU2s1TXhHTm9lTnQ5V3VlZTJiZHZZdkhtejcvdkV4RVRHang5UFNrb0tBd2NPSkRVMWxaU1VGRjhqbXlGRGhtQTJtMW00Y0NFWFhuaWhyM3gxeDQ0ZHZQSEdHenoyMkdNTUdUS2t6ZXNJcHp5MW9xS0NMNzc0Z3NURXhIYjNhNm1rcElURGh3OEgzWGIwNkZFQU5tN2MyR3IvR1RObWRPcjg0SDJlbWtXb2VyY2huaUQwZFNKbzdLUlZSVFlteEd2SWlsRVJvMUZ3UjFZRVQrMHpoZHgzZ0VISkJmMjl3WlBaSmZOWkcyTW11c09va2hnWjR3Mm9qamE0ZklHUFZpbXhNTVBJdVVuK1R5WjNWRHI0VjA1NEdjUC81RnV4dStHWFE3eUJZMWFNaXVlbXhyRHNpSmt0N1FTQXQ0d3djbkdLUDJBOFdPZGkyZEd1ajh4d3kvRE0va1llT1N1SzlBaHZDZTdNRkMySk9nVXY1RFMyR2NRdU94S2NqUndjcWZKbExFTnRGd1JCRUg3YUVuVVc4czNSQUZRMmVvRE9kK09VSkltaFE0Y0czV2F6MlRoNjlDanA2ZW0rMjFxTzRHaFdVbElTRkRTcVZDcisvdmUvdDN1ZnI3MzJHaFVWRmI0U1VJRG82R2dxS3l0NTlORkhlZWFaWnpBYWpTR1BEYWM4RldEbXpKbTRYQzZLaTR2YmJPSVR5R3Exa3AyZHpVc3Z2UlJ5KytMRmkxdmQxdG1nVVFZcUd2MXZXUHBweGV1MklQUW1FVFIya2l6RC94MXM1SitUb3pHb0pDYkVxN2trVmNlYUVKbXI2NGJvZmNQZlZ4MjNZVGtKalhBbXhLdDlaYWZmVjNxRHVmUUlKWGVOakdDZzBUL1NZMU9ablNXSHpKM3FBUHB4b1JXelMrYVdFZDVNWlpSYTRxNlJFVXhQY3ZKNnJwa3FtLytQdVFUY1BOekE3QUgrZ0RIUDVPS3BmYWF3eTFyYlluYkovRDNieEtOblJmckdsSXlMVS9QVXBHaGV5R25rY0JoekVBTkxlQVZCRUlTK0oxcHRSNnR3WS9jb3NidWd6aW9Ubys5Y3RyR2hvWUc4dkR5T0hUdEdmbjQrUjQ4ZTVjU0pFOGl5M09hWWpYQlZWVlZ4OE9CQmNuSnlLQ3dzNUlrbm51RHJyNy9tNjYrLzVxS0xMdkt0Y1FUSXpNems5dHR2NThVWFgrVHBwNS9ta1VjZUNUbW1veXZscWFIMmR6aTg3eTgyYmRyRTU1OS9UbVZsSmUrODh3NXo1c3dKMnEvbG1zYnVxTGZLT0pwZTNyVUtGMUVhZS9zSENJSndVb21nc1FzcWJSNlc1cHE1YzZTM1Njc05RL1g4V09Qa1JNQXN4ekd4YXFZa2VyTjg5UTVQeUhMSW50QjhId0RmVnpvWkZhdm1vYkdScUFKZU96NHB0TElpMzlxbDhSbGZuYkJSNS9Cd1I2YlIxd1YyVkt3S28wcWlxbWtmdlZKaVVaWXg2RnFLekc2ZXlEWmg3YUYycC9VT0Q0L3NOZkduc1JHKzh1QkVuWUsvVFlqaXEySWI3K1ZiMjIyeUV5cG83S2RUVUdFVEphbUNJQWg5Z1FRazZxd1VXN3l2M2FVTm5ROGFQL3ZzTS83em4vK2cwV2dZUG53NGt5Wk5Zc0dDQlF3Yk5vems1T1JPWDlQMjdkdlpzR0VEaHc4ZnBycTZHb0NVbEJRbVQ1N01vVU9IZU9tbGx4ZzBhQkNMRmkxcWRlenMyYlBKeTh2aml5KytZTm15WmR4eXl5MnQ5Z21uUExYWmloVXJlT2VkZDRKdVc3NThPWHYzN2lVL1B4L3dscCtPSFR1V1diTm1kZmFoZGxwcGcvODF2Wi9PU3RkNjNRcUMwRk5FME5oRm04c2RUSWozemhMVUtDVHVHbW5rejdzYmNNdmV6cUUzRC9ldmRmaW8wQmF5bzJsM3FSVVM0K0s4d2RCeHM1dFNxNXNLbTVzOGs0dU1hQlZXdDh5YnVSYXVTdGN4TmJFTGJlSUNQTGlyZ1QrT2ppQTlRc2xidVJZS0c3MEJjckpleVgxaklrZ055R3FXV2QwODlrUEg2eDg3cTg3aDRhOTdUZnh4ZEFUam14NjNoSGYyNU5SK0dqNHNzTEtoeE41cUxFZThWc0d3eU9CZjlUK01pbUJjbkpvSGQ5VlRibTA3Y0h4K2FuU1BYUHRmOTVxb0Yyc21CVUVRZWxWL3Jka1hOQmJYZVJnVUo2RlhoeCtPekpremh5bFRwakJreUJDVVN2L3JYc3ZHTngwMXdybnNzc3RZc0dBQmNYRng1T2ZuTTJuU0pNYU5HOGZvMGFPSmk0dWpxS2lJQng5OEVMMWV6MS8rOGhlMFdtM0k4OXg2NjYzazV1Ynk4Y2NmTTJUSWtLQnNKSVJmbnRxOGIwdk5uVlhuejUvUHhJa1R5Y2pJUUpJazFxOWZ6L3IxNjF2dG41dWJDeEJ5VzJabVpsaWxyd0JXcDB4eG5mODFNMG1VcGdwQ3J4TkJZemU4a1dzbUswWkZuRmJCNEVnVjh3ZnIrVSsrbFZrRGRMN1MwQ0t6bTdVblRrNldjVXlzQ2wxVGJXcHpFT2VXNGJrRGpmeGhWQVN2SGpKVDUvQ3dLQ3YwV29mT0tMVzZlV2gzQStmMzEvQjFxYmRFSkROYXhRTmpJekdxL0MrNEJZMXVudHBuT21sTlpXeHVtYWYybWJoMmtKNnIwL1creGpheEdnVzNqakNTb0ZXMG1nVjVRWDh0VW92M0JPZjA4d2JSOTQrSjVNKzdHOW9NNnB2TFlidExKVDRpRlFSQjZIWHhXaXV4YWp1MVRpMGVHWTVXZWhpVEV2N2YrYmk0T09MaVdvOXNDcFVKN01pd1ljTVlObXdZbDF4eVNkRHREb2VEaHg5K0dKdk54dU9QUDA1U1VsS2I1MUNyMVR6NDRJUDgvdmUvWjhlT0hhMkN4dTUyVDczbm5udUN1c0kyZS83NTU5czlMdFQyUllzV2hSMDBIcW4wK0piVHhHcHN4R3Q3dXUrOElBaWRKWUxHTm9Uekh0L3Nrbm5sa0prL2o0dEVBdWFtNlRuYTRHYitZTDF2bnplUFdEcTFqckF6ampXNnNicGs5Q3FKYy9wcFdGbW9wTWpzcHNidTRlRTkzazhNalQwWXJUZzhNdXRML0dzS1RsamMxRGs4R0ZYZUY5emRWVTZlejJrOEtWblZRQjRaM2o5bUphZk94UjFaUnVLMTNscmM3QnBueUptU0Z5YTN6ckx1ckhJd09VSERRS09TMnpLTXZKalRlRkt2V1JBRVFUZzlqSWlxWVVlMXQ1UzBwRUVtTFU0bVd0ZTkxOHFXYS91NlE2UFI4S2MvL1luR3hrWXlNek03M0w5Ly8vNDgvL3p6cmNwamRUb2Q4K2ZQWi83OCtXSGQ3OHFWSzNuLy9mZURiZ3NWTUVMb2RZODlwZDRtQjVXbWpvaXNQV24zSlFoQytFVFEyQVpsd0pyQTlrWTdaTmM0V1h2Q3p1d0IzbXpXdldNaWZBSG5qa29IQjJwUFhvdm9XcnVIRmNlcy9IcTRBYVVFTnc0ejhFUjJjQ2RYczB0bS9zYWFrM0wvSnFmTWs5a21ucDRjemFaU084dnpMQ3dZWXVES05GM0hCM2ZEb20xMVZObzgvRmpyNUk4NzZybHVpSjV4OFdxZU85RFlxalExSzBaRmY3MDNxRzB1SFFaWWNzak0wTW5lTFBIMEpBMDVkVnErTG1tOXlMNmpuOTJMMDJKSTBpdkMybGNRQkVIb2ZURnFPLzEwRmlwczNtVWtQNXh3Yy9ZZ0ZacWVLU3pwRVNOR2pPalUvcUhXVTM3NDRZZWRPc2ZjdVhPWk8zZHVwNDdwYVE2MzkvbG9scVN6RUtNV0RYQUU0WFRRK1g3VGZZUWlJTmZZVWVMc25Ud0xwVmJ2SDdubW94d2VtZVduWUFqOTJoTTIzNXE4OFhGcUJrV0UvNnFuVW5pN2tBN29SZ2xtaGMzRHZkL1g4KytqbG5hRDY1NFVtTW0wdW1YZVBHTGgzdS9yUTNhbm5adm16ZnFXV3oyVVcvMHZSQ2FueklzSC9iTWVieDVtSUxuRnorRVVQUnhCRUFUaEZNdUlyRUVsZVY4N2JVN1lXK3crYVZWQlFuZzhzdmQ1c0RWOTFxNVNlQmdSS1Q2TUZZVFRoUWdhMjZBTXFNaHdkUkFOMmQweXJ4NEtua1c0c2RSQjVTbm96T21XdmFNeG1sMmMwanJMbDZoci9UU1BpRmF4OU54WUhob1h5Y3lVMEF2c3didW03K25KMFZ3MlVFZXNOdlN2UzdYZC96anJIUjVLTE82US93VTJnckc2NURiM0MvVmY0Rk1RYXJta004UnQ2UkZLem1ycW1ycTV2UFVubFFkcW5YemUxTlZXcTVSWWxHbEVrcndOaGdCYzRoMkVJQWpDVDVKQjZXSmNUS1h2Zzk0NnE4eitVaEU0OWhhUERQdEwzZFJadlUrQUJJeVByc1NnN0hpa2xpQUlwNFlvVDIyRExpQnFEQldRdERRcElYamQzTmxOM1R4UFJjZk1yZVVPYmhwbXdLQ1NtSktvWnVrUjd4L2dDL3BydVRSVlMxcUVpb1hmMVFWZHl3bXpHMDNUWTV5VW9PSGZiV1JGcHlTcUdSeWhaUEF3QTNOU2RTemFWdGZ1dGF3dXNyRzZLSFRqbnl2VGRGdy8xRnNPOUcyNW5hVzU0V2RpMzdrZ0ZrM1QyZ3BIbUsvcVY2ZDdzNHd5c0xuTTRXdCtFMmhGdnBXSkNXcVM5VW9zYmhtTlFrTGRGQnVMWnFlQ0lBZy9YUWxhS3htUk5Sd3llUnZibERiSVdKMXV6a3BWbmxhbHFqOTFEcmMzdzlnY01JSTNFeXlhM3dqQzZVVmtHdHVnQzJnZzA5NzhQNENSTVNwK25ocWM0WXRTUzl3Nnd0REdFVDNMNFpIWldlVWR2QnV0VWZnNnQ2WkhLQmtjcVVJcHdia3RBaWF6U3lhMzN2c0pYcExlZjB4TFV3S0M0ZThxSE4yNnpzQk1aVlVuczdEcXBvRFJMUlBXSjhFam9sVk1hM3JNMlRWT1gvbHdTdzZQekNzSHpYeGNhT1hKZlNic2JobDlVekI5c2h2NkNJSWdDTDByM2RoQW1zSGZDNkRPS3JPdHdFVzlUZno5UHhYcWJkNmZkMkRBbUdZd2tXNXNQZjVERUlUZUpZTEdOdWlWNFFXTmVwWEVvcXdJMzBpSHZkVk8zeHJJS1lrYXp1L2ZkdWxuVDlwZjZ5L2hHTm8wazNCclFKQTNQYWwxbG0xUHRYOTd5MHdwZU9jYkRvM3lKNk8zaENqeDdJd2tuVDh3cmJLSEh6U3FGZmgrdnVFRWNwSUV0d3czK01xT3ZpeHVmK1RKb1hvWEsvS3R5TEwzK2RRMlBmY25hMnlJSUFpQ2NQcklpcW9tTTdMRzk1cGhjOEwyQWpmN1N0eFllM2plc09CbGRjcnNLM0d6dmNDL2hsRUNNcU5xeUlxcTd0VnJFd1FoTkJFMHRpRkc0dzhhRzl0NTBmajFjSU52eldDNTFjT3pCeHBaR2JERzhOZkREYjZSRUNkVGtkbWZTV3Z1RnByWDRQSTF5UmthcFdyVjZHVnZ0Yit6NjZRRWRhdHpUdXVuOGIySUhqZTdmYk1ndTJwSWxQLytPM011YlVBQWJ3OGp6WGhlUHcxRG1nTG5ZeVlYUDFTSDM4RTJUdU4vcm1vZDRzMkNJQWhDWDVCdWJHQkNiTG12T1E1NHkxVzM1THM1V080SnlvUUpYVmRubFRsWTdtRkx2anRvcklaSzRXRmliRG5wQnBGaEZJVFRsVmpUMkliWWdPQ2hvWTFGalpNVE5GellsRW4weVBEaVFlK013bzhLclV4SjlNNEFOS29rRm1ZYWViekZLQXp3cnJWckRvY1VVc2RkV3R0VEc1QzVpOVA2ZzZ6dkt1eGMxYlMyNy93a0RlOEh6REU4Ym5iVDRKU0pVa3NNalZSaFVFbEJIVWdEMXdCdUx1dGVsakZScC9EOVRHMXVtUk9XVGdTTkN2L2pzWWJva05wU1JVRHA2L3ZIckozcWdwb2FVS1piMlVaSnF5QUlnbkQ2cUhkSzdHdlVVT1dRY0htNk4yOVJJZFdnSXdJVjNpVW5IaG1PMTNvNFhndGFGU1JHS0lnMVNPaFUzdSsxS2dtVitQaTlGWmNIN0M0WnV3dHNMcWkxeUZRMmVyQ0g2R3Zqd2thanA1RU5OUUQ2MWpzRXVEWlpySE1VaE40aWdzWTI5Tk1IWkp4Q2xGTEdhQlQ4THRQbyszN2xjYXR2amFETEF5OGZOUFA0eENnVWtuZXN4Y3dVTGV0YnpBRjBlZkExWFZGSkVzNm04Q1l6V3NYaEJsZW5SbGk0QTNaV0J3UlpXOHNkdnFCeFdyL2dvQkhnYUlPTENmRnFGQktNakZHenEybHRaSUpPd2JDbTBsUlpoaTNsM1Z2UE9EWFJINEFlNmVSajB3ZXNMN1dHRVZrZnJuZFJaSFpUYS9ld3B4TlpSaUJvYmVkeHN3Z2FCVUVRVGxkVkRnWHZsZWpaV3FmdDRaRlBEdnBwM0V5SjFKRVUwQkhIN29MaU9nL0Y3ZmVERThKVTVuQ3owMlNqd3VFR1dpK1JDVVVFallMUWUwVFEySWFnakZPTHBpMUtDZTRlRlVHVTJodk1IRE81K0tCRk1KWm5jckhxdUkyNTZkNVBLMjhjWnVDSEdtZFFBeGlIUi9ZRmVCcWw1QXVJL2pJK0VwTlRabE9ablJYNTRmMkI3QjlRZWhxNEJ2TzQyVTJWelVPQ1RzRUFnNUlVZzVLU2dDemZrYWFnRVdCTXJNb1hOSjZYNUM5TjNWL25EQnFyMFJYVEE5WjI3cWpzWEFBYXVMNDBuRXdqd1BvU2UxRDViYmd5b3YzL0pFVFFLSnhPTEZZYkg2eGF4M2M3OTFGU1ZvSE4zcjBQY2dTaE0zUmFEU245KzNITzVMRmNlOFhGR1BTdHh6dWRTa2NzS3A3S2k4RGtPamxwdmdxSG04K3J6U1JyVkF6V3EwblhLZEVyUkVxeHU2d2VENFUyTjhlc1Rrb2RMakVQV1JET0lDSm9iRVB6bWppQWtoWmxpamNNTlpBVjQ5M3U4TWk4a0dNT1dWcjZRWUdGS1lscVVneEs5RXFKMnpPTlBQYUR2MHpWNXBZeE5tWFJERXFKZWtDbDhHWUs0N1FTWjhWcjJnd2FsUUhsckNvRlhKWG1MK2tvYVZINitVT04wemVMY1VxaW1wV0Z3VUZqczlHeC9uV04wNVA4UWQ0M1pkMTdjM3BXdkhkc0IzaExmYjZ2N0Z3d1oreGtwaEU2Ym40VGlsTHlabm5CKzd3ZU00bjVVTUxwWWMrK1F6eTc1QjBHanB6R3pCc2ZvRjlLT2hwZCsyVmNndENUSERZckZTV0Y3Tm04aHR2dStUdC9YSGdERThabUt4T1Ftd0FBSUFCSlJFRlU5c3ExbkxBcmVlSm9KR1ozMDRldUVtUkZPaG1vYzZOWG5Kd3d4QWw0WkRVcXRDaFJvWkJVU0VpQTFQVC9RaUFadWVsL1pUeXlDemN1WE5oeFMwNVM5SkFpL253SndobEhCSTBoSkJ1VVFjMXJDa3orSU91Y2ZocCtQdEQvQ2V2cmh5MXRyczl6ZW1ESklUT1BUb2hDQXNiRXFyazRSY3U2cGpMVlJxZE1mRk5zRnFtUktMVkNwTnAvdnpYdFpQZis3K3dZYkc0WnQreHQzaExSbFBYMHlQQjlWWEJRdHJmYUh6Uk9UdEN3c3RBZlVPVTF1REE1WlE3VU9mbXh4bnRjbWxIcEs5TzB1K1ZPWndZRGFaVVNOd3oxang3Wld1SG9kRmRTbzlyL2dtd0pNOVBZRmVQajFMNm1PNGZxWEdITjV4U0VrMjNQdmtNOC9uL3ZjczJ0ZjJKdzVyamV2aHloajlMbzlLUU95U1IxU0NiSERtWHorUDg5eGYvZWVUMW5qVG0xZ2FNTXZIYmM0QXNZc3lLY0xFcTMwRTl6S2lwRFJHbWtJQWg5bDZpMUNHRlN2RC9qVm03MStFb3pVNDFLYmc5WXg3aSt4TTQzSFRTSU9WVHZZdTBKL3o0M0RQTjNXNjBOQ0o2YXUzWkdCUVJJN2MweXpLbHpNY0NnSk0ybzlBV000RjFiV2RvaWlOMWY2eDhETWl4S0ZUUXYwZXlTK2UyV1dwN2QzK2dMWmdOTFNiZFhPcm8xci9CM0dVWmZBT3FSQ2Vvc0c2NkVnT3R0cjVOdGR3VSs3czZ1aFJTRWs4Rml0Zkhza25lWWQ1c0lHSVhUeCtETWNWeHo2NE1zZnVVZExOYk9WM1YweDZGR05RY2J2YS9Sa1NvUDl3NDJuNktBVVJBRW9XOFRRV01JNXdYTU5OeFg2dzBlOUVxSmUwZEgrREpSK1NZWGJ4MHhoM1crOS9Jc3ZzQlRyNVI4WFVrcnJQNmdzSGtjUm1EWDFrcGIyeStFZTZzZG1GMHlMZy9VT3p3Y3FIWHlyNXpHa09Xc1ZyZE1UcDJUbkRvWC96NWl3ZEVpQ0F6OFRpRjV1NncyMjlURjBsUUpXRERFRVBTei9MREFHalFhSkZ5Wk1mNGd2cUtkUUxvNzRyVUtYN01ldHh3ODQxSVFlc3NIcTlZeGNPUTBCbVdNN2UxTEVZUWdnelBITVhEa05ENVl0ZTZVM3UvMzlmN1hnNW54RGlKVm9pUkVFQVRoVkJEbHFTME1qMUl4T0dBOTQzZE5YVU05ZUxPR0tRWWxacGZNNHYyTllaY3ZXdDB5cngwMjh6OVpFYngrMk16MnBuTFB3QUJxYUtRM2FBenMybHBtYmZzT3RwUTdPdFhSOVBGc0UyR01PR1JNck5xWGlheTBlY2lwN1h6R1RTbkJIVmtSVEE4SUdBL1h1L2k0QzFuR2dVWWxaOFg1M3lRRXJzSHNTWFBUZFRUMzI5bGI3YUMra3lXMGduQXlmTGR6SHpOdmZLQzNMME1RUXBvdy9STFd2LzBVTi8zaThsTjJuMlUyLzJ0a3VsNnNPeGNFUVRoVlJORFlRbk8zVS9CbXRYTHF2RUdUM1MyejVKQ1pnM1V1R3B5ZVZoMVZPN0szMnNuL2JLOEw2djU1c000ZmtJMkxVNU5tVkRJbW9Cbk5pUjdzM2hsT3dBaHdRVUNKNXJkbDlrNTNOaHNScmVLMkRDTnBBZDFuQ3hyZC9QUEgxa0hyMEVnVk5yZE1uY09EdWNWYVJVbUMwVEZxYnM4MDBqeEJwTkxtSWU4a05LZEpqMUF5TThYL3ZLODhmbXJMclFTaExTVmxGZlJMU2UvdHl4Q0VrUHFscEZOYVhuVks3OU1hTUljeFdpMCszQk1FUVRoVlJOQVlJRE5heGVRRWYzYnM4eUpicTZDcG96V003V2s1THVLNDJVMUJvNXRCRVVxMFNvbG5wa1Q3dHRVNlBLMjZvSWJydnpQaXVueU5nYTRacE9lYVFhMWJuSDE2M01hN2VaYWcyNUwwQ3VhbTZia29SUnZVUis1SWc0c25zazJ0Z2tLQWF3ZnJmZU0rM0xLM1k2bkRMZU9TdlIxVGRjcmdqblQvUFdidDRWbGMzam1aZDJRYWZWbkdIMnVkdm5tYmd0RGJiSGFINkpJcW5MWTBPajFXVzlkZkV3VkJFSVF6aHdnYUEyUUZySjJyZFhoWVgzTHlYd3ovZmNUQ3cyZEZ0bXJZL1cyWjQ0eVlYNVJpVUhMOVVEMlQ0alZJQVE5Q0J0WVUyM2czejRxampUUm5ZYU4vUnFSUzhxNzMxQ3REdHk3LzdMaXRXd0Y3VzY0ZmF2Q1ZJN3M4c0RUWDBzRVJnaUFJZ2lBSWd0QzNpS0F4d01yalZvWkVLcG1hcU9HOVBDdk9jR3M2dStGQW5aUFhENXY1OVhBanpkTTJjdXBjZkZqUTlkYmVYYzFRaGl0d3ZWKzEzVU9jUmhFVU1KWmEzYng2eUV4T1hmc1p1OEpHTjJhWGpFNHBFU3BXdExsbER0YTUrS0xZUm5iTnllbG11clhjd2NVcFd0UUtpUThMckNmOVp5Y0lnaUFJZ2lBSVp4b1JOQWFRWlhneHgwekZFTTlKeVdxMVpYMkpuYjNWVG9aRnFhaDFlRGpTNEFwWmhsbHE4UkRPOUlzLzdLanYrWXRzZzkwdDg0OGZHM2xxY2hTTlRwbVZoVmEyVmpqQ1drUDVYWVdENzVxNmxLb1VvRlpJS1BCMmNIVjQ2TmFvajNBZGFYRHg1aEVMa3hNMGZOS0ZSajJDSUFpQ0lBaUM4Rk1uZ3NZV0hCNlp0NCtlK2hMRmFydUg2c3IydTZFKy9hUHBGRjFONTlRNlBEeXdzNEY2aDZmTEpiVXVEN2hPY21hM3JXRDY2eEk3bTd0WURuem45cnJ1WFpRZ0NJSWdDSUlnbk9aRTBDajBpTG96ZkVSRlcrc3VCVUVRQkVFUUJLR3ZFMEdqSUFpQ0lBaENPMlNnM3FtbDBtYkE1RkpqZG10d2VoUzRaQWxaRHQzQXJTK1RKQm1WSktOV2VEQXFIVVNxbkNUcUxFU3I3YTBhL3dtQ2NHWVFRYU1nQ0lJZ0NFSUkxWFk5WlhZamxUWTlkbyt5NHdNRUFHUlp3aWxMT0QwS0xDNFZsWGJJTjBlalZiaEoxRm5wcnpVVHJ4VjlCQVRoVENLQ1JrRVFCRUVRaEFCMVRpMjVEWEhVT3JXOWZTay9LWGFQa21KTEJNV1dDR0xWZGtaRTFSQ2pGck0rQmVGTUlJSkdRUkFFUVJBRXdPSldjZGdVUjRYTjBHcWJWZ1dKRVFwaURSSTZsZmQ3clVwQ3BlaUZDejNOdVR4Z2Q4bllYV0J6UWExRnByTFJnejFnRWxldFU4dU82bVQ2NlN4a1JOWmdVTFkvcGtzUWhONGxna1pCRUFSQkVQcThLcnVlN0xwRVhMSS9DbFJJa0JxaklEbEtJa1l2VnVPRlM2VUFsVWJDcVBGK254SWxBUXJxckRLbERUTEZkUjdmYUs0S200RWF1NDd4TVpXaVpGVVFUbU1pYUJRRVFSQUVvVThyTkVkeDJCUVhOSG9wSlVwaVdLSUN2Vm9FaXowbFJ1OE52Z2ZGU1J5cDlGRGE0UDJKdTJRRnUydVR5SWlzSWQzWTBNdFhLUWhDS0NKb0ZBUkJFQVNoenpyWUVNOXhTNlR2ZTUwYXhnOVFFcTBUd2VMSm9sZExqRTFSa2g0bjg4TUpOemFudDBQdElWTWNGcmVhcktqcTNyNUVRUkJhRUpYNGdpQUlnaUQwU1lYbXFLQ0FNVVl2Y2ZZZ2xRZ1lUNUZvbmZmbkhWajZlOXdTU2FFNXFoZXZTaENFVUVUUUtBaUNJQWhDbjFObDEzUFlGT2Y3UGpsS1luS2FFbzJZckhGS2FaUXdPVTFKY3BRL2NEeHNpcVBhcnUvRnF4SUVvU1VSTkFxQ0lBaW5UTzYzL3lWL3grb2VPMTk5MmJFZU81ZlFkMWpjS3JMckVuMXJHR1AxRXFPVGxTaEVnckZYS0NRWW5hejBaUnhsNEllNlJDeHVzWXBLRUU0WEltZ1VCRUhvZzFiOTdTbzJ2SHhueUcwYlhyNlRWWCs3NnFUYzcvNjFiNUs3K1lNZU9kZVBYNzdPK2hkK1IrR2V0VDF5dmtCdXA1MEQ2NWF4LzZ1bG1DcUxldno4cDRMSDdXTHJzb2Y0NXZWN2tEMmUzcjZjMDhwaFU1eXZTNnBPRGVOVFJjRFkyeFFTbkpXcVJLZjJmdStTRmVRR1pJSUZRZWhkNGlNY1FSQ0VQc2hwTStPeW1VTnVjOW5NT052WTFoTWtxV2MrcjB3ZGV5RjUyejVsenlmUEU5VXZuZGpVakI0NUw4Q2VUNTdqK0E4YkFOQVlvb2hNSEJqMnNWdVhQWVM1cHJUTDkyMk1TK2JjbXg5dmRmdXVELzlKNFo1MXJXNVBHWGtPWjkvd1NLdmJqMnora0xMY25RQ2NPTENGMURIbmQvbWFma3Jxbk5xZ09ZempCNGlTMU5PRlJ1bDlQcllYdUFFb3R4bW9jMnFKVWR0Nytjb0VRUkJCb3lBSXdrL1k3bytmYlhPYnJiRTI1SFpiWTIyYng4YW5qMkxReE5rQWZQVG5XUjNlLzlWLy94Sko0WDlITHNzeWtxSm5nc2JZQWNNWisvUGZzZmZURnptMjY4c2VDeHIzZi9VbXgzL1lRR1RpUU54T0IvdS9Xa3BFL0FCU1JwNFQxdkhtbWxKTVZjVTljaTJoRER2SG13VjJXaHNwM0xzT2hWTGRhcCs2a3FQa2ZMMmNmc01tNExTYStPR3oveU54OEZpMEVURW43YnJPRkxrTi91eFZTcFFrbXQ2Y1pxSjFFc2xSa204Y1I2NHBsaWx4WmIxOFZZSWdpS0JSRUFUaEo2eGcxNW8ydHpsdDVuYTNoOW9tZTl5K29ERXlJVFdNSy9DL0laZGxHV1FaaFRLOGw1NjF6OTRTMW42U0pGR1Z2Ni9EL1dmOThjME96M1ZnN1ZzYy9tWUYyb2hZenIzcE1keE9KNXRldlpzZEt4N243T3NmcG4vRzFMQ3VDZUNhSnpwZk5odE9JRDd1c3RzQktNcmVRT0hlZFNRT0dSdTAzZDVZeTdaM0hrV2xOVEI1M24zWUxRMXNlR2tSTzFZOHp2UmJuZ29LNHZ1YWFydWVXcWNXOEpaRERrczh2WDhXUlVWRlBQZmNjL3p5bDc5a3lwUXBQWExPbFN0WHNtblRKcDUvL3ZrZU9kL0pNRHhSUWJuSmpVZUdXb2VPYXJ1ZWVLMjF0eTlMRVBvMEVUUUtnaUQ4aExVVnVIejA1MWxFSnFTR0RLVFdQbnNMcHFyaURvT2VjSUt3VUlHY3FhbzQ1TzFUcm51SW1PU2hRZnVGcTd1WlBZL2J4WjVQbnFkd3oxcTB4bWltMy9JVXhyZ1VBTTc3OWVOc2Z2TkJ0cjN6S0dmTi9iMHZhTzdNdGJVVllKL1l2NW02MGp4R1RKK0hXaGZScWZPV0g5a05RSExtTk45dERtc2pXNVk5aExXaGluTnZlZ3hkVkR5NnFIakd6TG1ON05VdnMrdkRmekxwMmdlUXBMNlpYU3V6RzMxZnA4WW8wTGRPMG9ZbE96dWJnb0tDTGwvSDBLRkRHVDE2ZElmN1JVWkdVbFZWeGVMRmkzbmhoUmRJU2tycThuMDJxNmlvNE9qUm81MDZwcUdoQVpQSmhDekx1TjF1M0c0M1RxY1RwOU9KdytIQWJyZGp0VnF4V0N4WUxCWWFHeHN4bVV6VTE5ZFRXMXRMVFUwTml4WXRDanZ3MWFzbFVtTVVISy8xcnNVdHR4dEUwQ2dJdlV3RWpZSWdDTUpKRXlxWTg3aWNJVytYUGU1V3Q3VVYyTm9iYTZrK2ZwRGtyTE03RElDYWcrQzJXT3JLMmZHZng2a3BPb1FocGgvbi9mckpvRFdNY1FPem1QNmJmN0QxclQreis2UEYxQllmWnV5bHYwT3Axclo3dndDbEI3ZXgvYjNIR0hmWjdReVplbm5RTm8vYnhZOXJsbUl6VlRQczdDczdQRmNRV2FZc2R4Y3h5VVBSUnljQ1lEUFZzSFhaUTlTVjVqSGhxaitRTkh5U2IvZGg1OHlsdml5ZmdsMXJrRDBlSnMyN0Q0V3FpeEhUR1VvR0ttMytNUTZCSXg0NmE4dVdMWHo1NVpkZFB2NktLNjRJSzJpTWlZbmg3cnZ2NXRGSEh5VTdPNXRac3pyT1JQL3d3dy84Ny8vK2I0ZjdYWGJaWmUxdVg3SmtDYW1wM2c4N1ZxeFl3YXBWcTFydG8xS3BVS3ZWYUxWYTMvL3JkTHFnL3dZUEhzeW9VYU53dVZ3ZFhsT2c1Q2lKNDk1S2VTcHNCcktpcXVtYkgzVUl3dWxCQkkyQ0lBaDkwS3k3bDdZWk5Kejc2eWZ3dUp3OWNqK0IyVXEzMDg3S3YxNU9mTnBJTGx6b0w0M2I5ZUV6Rk81WmkwSVIva3ZTajJ1V1VyaG5MU05uL29xc2kyN284dlVWN1A2S2ZaOHZ3V2t6RTU4K2lyT3ZmeGh0Ukd5ci9lSlNNNWh4eHd0ODkrKy9rTDlqTlJWNVAzRFdsWGZTYitoWjdaNC9OalVEbGRiQXZpOWVJM0hJK0tCZ3RHRFhHc3cxSll3NGYzN0krMnhQWFdrZTlzWmFoa3o1T1FDMUozTFovdTdmc05SVk1QYm5DeGs4K2RKV3gweVkrM3VjTmpORit6WmhyaWxseW5VUFlZenQzNm43UFpQVk83WFlQZDV5VksyS29JSHlYYUZXcS9ua2swOWEzZjdhYTYreGF0VXFWcThPUFZvbVZMQzJkZXRXbm56eXlYYnY3NFVYWHVDRkYxNEl1UzN3dnJLeXNsaXlaRW1iNS9udmYvL0xoZzBiMnQwSG9ILy8xcjhiSzFhc1FLVlNvVktwVUNxVlFSL1lYSFhWVlZ4KytlWGNja3Q0WmVVZGlkWkxhRlZnZDRIZG82VEJvU1ZhSXhyaUNFSnZFVUdqSUp6QjV1OFY3Y2lGOW9XelJxNnp1ckpXRDhEZEZJaTJERlk5Ym04R291VmF4MEdUTGtFWDJmcDN2S2JvRUlWNzEyR01TMmJFOUdzN3ZOOEJZODdIWnFvSnVxMis3QmpacTErbU1qOGJKSWtSMDY5bDlPeGIybDN2RnhFL2dCbUwvbzg5bnp4SDhiNXYyTHowQVpJenB6SHk0cHVDeW1vRDZTTGptSGpWM1d4NzkxRytmLzlKWnR6K0FncWxDcGZEeXNFTjc2RFdHc2c0ZjM2SGo2R2wwa1BiQVVqT21zYVJMUit5ZisxYnlHNFhaODM5dlMrUWJFbFNLSm42eXorejg0Ti9VSlM5a2ZYLytoMVRmdmxua2pQRFg2ZlprbWJrT1h4ZTJYSEd0YWZrTlBwL2QyeWV6Z1Y5bFFFZFV4TWpUcytKWTFkZmZUWEp5Y2xoNzc5bHl4YXlzN09EYnROcXRhU21wbEpjM0xXU2JVbVNHREJnUU1odEVSRnRsMUE3bmM1T1p4UGJ2UTY4ejFOeG5iZEV0Y0p1RUVHaklQUWlFVFFLZ2lEOHhLbDFFUXdjZTBHM3oxTzA3eHVjdGthZzQ1TFBRTTFCcHN2dUhlT2gwdWlDdG52Y29ZUEppVmYvc2RXNVpJK2JQU3VmQjFsbTRsVjNoMVVpT3VyaW0zMWYyMHcxVGQxUjF5TjdQQmpqVXBoNHpSOUpIRHkyN1JNRVVHc05UUDNsUTZSa25VMzI2bGNvUGJTZDBrUGJTVHRySnBPdnZUL2tNU21qemlWOXdpd0s5NndsWi8xeVJzKytoVU1iMzhObXFtSGt6SnZRR0tMQ3V1OUFwUWUzWVlqcFIwenlVSExXL1J1VldzdXdDNitqNW5nT05jZHoyajFXb1ZBeDZ1S2J5Zi8rYytMVHNqcDkzNEVNYzM3THYxZHU3Tlk1dWlSNUJHV3BvUU9idHBoYy90K3ZXTVBwV2VnNGJkbzBSbzRjR2ZiK1JVVkZyWUxHWmdzWExtejMyTGEydDVWQmJkWmVXZXVxVmF0Q2xyRUN6Sm8xaTd2dXVxdmRhMm9wMWlCUlhPZjl1dEhWdDhxcEJlRjBjOFlHalZxRmpMMlRueklLZ2lEMFJicUlHTTZhKy91UTJ3NSsvVFoyU3dQakwxL1U0WGtxODdOOVFhTXh6cDhOOGJoZG1HdkxVR2wwNktNUzJqemVhVzBLR3JYR29OdDltY2Ftb0xHcVlEOTcyaGdWNG5ZN3NkU1dJeW1VN1AwMGRLbGVleTVjK0R6bFIzYWhVS2dZZnNFOFNnOXQ1OXZYNyszMGVRQXUvOHZINUt4ZnpySHZWek53N0lYdDdqdnU4anVvelArQjNHL2ZKekl4bFNOYlA4WVFrOFNJNmZNNmZiK3lMR050cUVaU0tIQzdIRXk1N2lFYzVqcHFpblBKV2I4OHJITmM4OFJhaHAxekZTcXR2dU9kTzdJemRCbm1TVFg1TXFCelFhUFpyZkY5cmV1QmR6OGVqNGYxNjllM3VyMm9xQWdnNUxaVHFhM3kySTdLWnp0eXp6MzNoTHg5OGVMRlRKZ3dnUmt6Wm9UYzNwa01hclBBNXludytSTUU0ZFE3WTRQRy9sb1BoZGJUdTFXMklBaENiMU5wZENoYlpQWUNGZTVaaDgxVUUxYlFHQ2h3K0h6QnJxL1kvZkZpTW1kY1Q4WUZ2Mmp6R0hPdGQ5WmF5NUpUZjNtcU4yaDBPNndkWmpGbGo3dExIVk0xaGlpbUxmZ0wrcWdFRExGSlNBb2wwVW1EUXU1Ny9JY05xRFI2VWthZUhmcGMrZ2pHWDM0SFdUTVdCTTAvbEdWUHExbVVhcTJCU2ZQdTQ5dWw5N1BydzJjQUdIdnBiV0ZsU2x1U0pJbHhQNytkSFNzZTUvQTM3elBxNHB0UmF3MFk0MUphQmE5dXA3M04rK2lKZ05GVFYwbmsvN3pjN2ZPRXkrSld3Q3ZlREptdWt4V21Uby8vQUcwUHZQdHh1OTN0anEzb3JaRVdIVFc0Q1hlL21KZ1kzbm5ublZhM3R4VVVMbDY4bU5UVTFEYTNkMFhnOCtRUWlRSkI2RlZuYk5BNEtkcEJvYlVIUGlFVmhETlVWb1NMMFJFOTA2eEVPRDI5MWdQbnVQS1IwS1ZpelR4dUYycDllS01lMmhxeFViam5LNVJxTFlNbnoybjMrTWFtSUM4aVBpWG9kcmtwYUZTcXZKbUVwQkdUUTY2YlBMamhYWExXLzV0aDUxemxtMVhZa3NmdFlzMHp2OEpoYnVEU1A2MUFFK0t4eGFlUDhuMDk4bWMzdG5tOXgzL1lnRFlpbHNuekgyejNjUVVHak41cmNJZGNHNWs0WkJ4cDQzL0c4YjNyaVV4SVpjRG82ZTJldHoycFl5OGdkL01INUcxYlJkYU02MUdvMU5RV0gwWVhGZS9MOXU3NHorTlVIei9BcGZlL0N3RU5TN0pYdjR3K09wRmhaOC90ZGdmVmhxVVA4TkVIcjNUckhKM3h5SkZJbW90disydGJkOXR0ajB2Mi93eTBxdTRISUdxMW12ZmZmNy9WN1crKytTYXJWNi9tNDQ4L0RubmMxVmRmM2UzN2JrL0xCamUxdGJXOCsrNjdIRDE2bExsejUzTCsrZWVqQ1BoUW82R2hnVTgvL1pTc3JDd21UZkozM0ZVcTIvNWcvdENoUXlGdnI2MnREYmt0TXpPenN3OERDSDZlWFBMcHVRNVZFUHFLTXpab3ZLS2ZqVzlxdEZRNXhCOFJvZTlKMUhoNGNLZ0p2VUx1N1VzUlRxS2VDQm9CY3I1K200TmZ2OTN1UGgwMXpGR3FOTXo5Vyt0eU5sUEZjYW9LOWpOazZtVm9ERkUwVmhWelpPc25aTTFZZ0M0cVBtamZxc0lEQU1Ta0JEZU5jVG04ODllVTZyYkx6OHkxWlJ6K1pnWGFpQmhHenZ4Vm0vc2QzN3NlYTMwVjZSTm1oUXdZVHdXMzA0WlMxVHE3WjIrc296eDNKK0FkUlZLV3U1UCtJeVozK1g0R1QvazVlejU1anNwajJZREVscmYrUk1ZRnYyVDBiRy8zU24xMEl0YjZLcXFQNS9nQ1pZZWxnYnp0bjZHTGpHUEVlWjB2alJXODNHNDNzaXlqMGJUK25XME95RUp0YTRzc2UvK1diOSsrbmNMQ3dyQ1BDN1Z2ODVpTUkwZU9zSEhqUnI3NTVodG16cHpKL2ZmZmoxcXR4bXcyWXphYmFXeHNaTnUyYmF4YnQ0NlVsQlNtVHAzcU96YVV3RUR6M250RGwzUnYzcnlaelpzM3Q3cTlxNld3Z2lDY1BzN1lvRkd2bExrOXpjeGpSeU43KzFJRTRaUmJtTllvQWtZaGJMRURSb1RzcU9seHV5alkvUlZSU1lOSUNNaSt0VlN3KzZzMm03VWMzZllwa2lReC9MeHJBS2d2THlCL3gyZW9kUVpHei81TjBIMVZIZnNScFZwTFRNcndvSE80SEZZVVNsVzduVXYzZlBJOGJxZWRvZE91UUswemh0ekgzbGpMajJ2ZVFLblNNSEptMnhuRWs4MXBNN2ZLUGdMc1dmazhkbk05QTBhZHg0bWNyZXo1K0RrdS9zTnJxSFZkQzI0VGg0d0RvTFk0bDR3TGZvRTJJcGJDdmVzWWRmSE5TQW9GS1ZsbmMyVExoNXc0c05VWE5CYnYzNHpzY1pNMi9tZEIyY2UrUUNYSk9KdXlqWGFYakVyVDljZnZkcnZSYW51dWE2elQ2YTBhYVNzNzJSVkxsaXpoOE9IRDZIUTZ2dmppQzlhdFc0ZE9wNk9pb2dMd0JvRlRwa3poNFljZnBuLy8vcFNWbGJWN2ZTcFY4RnZHT1hQbWNPV1Y3YzhYL2ZUVFQ3czF6OUx1OHIvT3FTUlBsODhqQ0VMM25iRkJJOENZU0NkL0dXYmlsZU5Ha1hFVStvUUVqWWZiMHhvWkU5bHpiYzJGbjc3a3pLa2h4eXFVSHR4R3dlNnZHSGJPVlcyWGxzb3l4M1orZ2RZWTNXcVQzVnhQNFo2MURCaDlQaEh4M3FZa0tTUFBKVElobGZ3ZG41TTVZd0VxalhjWlFkbmg3M0hhR2hrd2VucXIwUm91dTdYZHRYME9heU1xclI1SmtzamQvQUVWZVhzWmR1NVZEQnc3dzNjdXQ5UE9kMjgvZ3NQU3dKZzV0MktJU2VydzUzSnM1NWZzK2VTNWR2Y3gxNVMwbTRXOThwRlBmWThSd0dscnhPTjJ0UXF5Qy9lc3BTVG5PMklIakdEcWRRK1IvZmtTOHJaOVN2Wm5yekRwMnZ2OE8wb1M0WDRjcEcvSzVGcE4xVWdLSldualpuQms2OGVVSDkxTi94R1RpVThmaFVxam8relFkc1plZWhzQVJka2JBRWlmMlBPaldFNTNhb1hIdDY3UjdnSmpOL3FxMkd3MkZBb0ZXN2R1YmJXdHRMUVVJT1MydHBqTjNpWlJMNy84TW1scGFXRWYxOXpVSnBUNzdyc1BpOFZDWEZ3Y0ZvdUZ0V3ZYc25idFd1TGk0cmo0NG91NTVKSkxTRXhNQk9EMTExOW45ZXJWTEZ5NGtEbHpXdjh0c0ZxdEdBeUdvTnVpb3FLQ01wTjMzMzAzNTU1N0x2UG16UXZhcHp2c0FTOTFHdkZCcVNEMHFqTTZhQVJ2NExnNHM1NVZGVHAyMWFzcHR5czdQYnRKRUU1bk9vVk1rdGJOcEdnblYvU3pvVmVLRjA2aCsyU1BoME1iMzBPaFZKRXk4cHcyOTNOWVRjaXlISEw0L0tHTjcrRjJPY2k2NkhyZmJaSWtNZlNjcS9oaDFZc1U3djZLb1dmUEJTQnYyNmNBM2d4WEN5Njd0ZDFtUFJwOUJHZGYvMWNhcTBzNHN1VWpDbmQveGE0UC9zbitOVXNaT3UwS1VzZWN6KzZQbjZXbTZDQURSazhQdSt3eUlqNkZ0UEVYdGJtOW8wWTQ0QjFmRWNoYzA5enNKejdndGhLeVAzc1pwVXJENUd2dlIxSW9HVDM3RmtvUGJxZHc3em9HakRuZkY5UXJGRXJmQ0pMYUUwZW9MOHNuZGZUNUladldXR3JMdmNjME5SQWFNT1o4am16OW1PTHNUZlFmTVJsSm9TQTJOWVBLL0d3c2RlWElza3hWd1g3aTAwWVNtZEIyR2VKUGxWSHB3T0x5UGwrMmJuN3UxdGpZaU1sazRza25uMnh6bi9hMnRWUmRYUTE0bTg5MHhxMjMzc3B2ZnZPYmtOczBHZzM3OSsvbnpUZmZaUC8rL1V5YU5JbTc3cnFMeVpNbis5WXJPaHdPckZZcmwxMTJHUlVWRmJ6MDBrdFVWVlZ4NDQzQm1mcjYrdm9PQThCang0NHhhbFRiRlF0ZEVmZzhHWldPSGoyM0lBaWRjOFlIamVBdFZmMUZzcFZmSkZ0NysxTDZqTHNmZVFHTDFUdGs5eGRYWE1SRjUwN3M1U3NTQkNGc3Nzd1BxMStpcHZnd1E2ZGRFVEtMMk14YVh3WDRzMXJOOG5lczV1aTJsZlFmUGdsWmxxbk0rd0didVE2N3FZYkdHbSttSlcvN1p3eWRkaVdWeC9aUmtiZVhpUGdCSkdkT2EzVWZMb2NWUXp2WDBDd2lQb1d6cnJ5VGtUKzdrU1BmZlV6Kzl0VWNXTGVNQSt1V0FkNXl6U20vK0ZQWVpaZUpROGI1U2p4RENiY1JUcUM2a2p6ZnRZSTNBN3J0bmIvaHRGc1lkOW50UlBielpwRlVHajBUcnZvRFc5NzZFM3RXUHMrc1A3eU9XaGVCU3FQSFpmZStsalZVRkxEN284VW9WUm9HanZOM3BOejkwV0lVU2hVVmVYdTlqMlBRR0FEaUJtYWhqWWlsNU9CM2VOd3VGRW9WeVpuVDBCaWljRHNkRk8vYkJMTGNKN09NQUpFcUo1Vk5zK0ZyTFRJcFVWMy9nTG02dXBweDQ4Ynh3QU1QdE5yMjl0dHY4K1dYWC9MZWUrK0ZQSGJCZ2dXdGJqdHg0Z1FHZzZIVG1UbEpra0kyck1uSnllSCsrLzF6UXdjT0hFaGxaU1hMbGkxanlaSWxXSzFXYkRZYmJyZTNtWkJLcFVLdjE1T1FrTUQ3Nzc5UFkyTWpDeGN1UkdyNnQxUmVYczZBQVcyUE9IRTRITGhjcmxiWnlPNnF0ZmcvSkkxUWljWnZndENiZmhKQm95QUlnaEFlUzEwNWUxYStRSG51VGlMN3BUSDZrdEJaaW1aMVpkNGd5QkRUTCtqMnN0eWRJTXVVNWU3MGZoMUFxZGFpMWtWZ3FpeWk1T0EyZnZ6UzI5SW42MmMzdGhwRjRYTFl2QjFjT3pIK1FSc1JROXI0bjlGUVZrRHBvZTIrMjZ1TzdXUEhpc2NaTWYxYTR0UENINURlazVvRHVkZ0JJd0RZcy9KZjFKZmxrekxxWElhZGMxWFF2a25ESjVKKzFzVVU3bDFIOXVwWG1EVHZQalRHYU16Vko1QTliaHdXRTBDcjJaYzJVdzFsdVR0UktGVU1QWHV1TDFNc1NSSXBJOCttdnZRWTF2cEtqSEhKREQvdkdvWnpEYklzVTdCN0xVcTFsb0ZqZTI0a3dwa2tVV2NoMyt6OWNLS3kwUU4wYlZtTHkrV2lyS3lNc1dQSGhnenkxR3B2NXJjekFlRGh3NGNaTW1SSWw2NG5sSkVqUjNMRkZWZWdWcXVKaTR0RHA5TVJFUkdCWHE5SHI5ZHozMzMzOGZPZi81d2JicmdCblU2SHcrSEFhUFN1Rlg3dnZmZkl5OHZ6bmN0dXQxTmFXc3EwYWEwLzhHbFdVbElDUUd4czY0cUVycEtCaWtiL09zWitXa3VQblZzUWhNNFRRYU1nQ0VJZjBGQlJTTjYyVlJUc1hvUEg1U1Iyd0hETytkVmpxRFI2Wkk4SEpNbVhWV2htTTlWd1pQTkhBTVFPREc2Wm4zSEJMekRHOWtjZm5ZQStLaDVkVkFMNnlEaDBrZkdvdEhvYXlndXBManpBc1oxZjBsaGRRdUxROGI1U1VGbVdmZmRWZW5BYjRPMzAyUkduelV6cG9lMFU3bG5uRGM1a0dXTmNDdU4rL2p2TXRXWGtmdnNCSlFlMlVuSmdLd21EUmpQaS9GK1FuREhsbERWOGNUdnRsQjdhaGlSSkpBMmJ3SWtEV3ppK2R6MFI4U2xNdWlaMHQ4bXhseTJrN01oT2FvNGZ4R1czWW94Tm9yR3FHSE50R2ZiR1dnQU1zY0VCKzdUckg4WmhOYUV4UlBuR2xEU2JjT1h2UXo3ZWlxTzdzZFNWa3o3aDRoNlp6M2dtaWxiYjBTcmMyRDFLN0M2b3M4ckU2RHYvdTVHYm00dkw1ZXF4SUsrZ29JRHE2bW91dnZqaUhqbGZzOXR1dTQyNnVqcGVlT0VGQmc0Y3lLOS8vZXVnN1hxOW5zaklTSGJ1M01uVFR6L05kZGRkeDl5NWMxbXdZQUVPaDhQM2J6UW5Kd2NBNmd4SkFBQWdBRWxFUVZSWmxoa3hZb1R2Mk9uVHB6Tm8wQ0RmOTgzTmJsNTk5VlVPSERqQTVaZGZUa1pHQm9NR0RXTDY5SzZObHFtM3lqaWF5bE8xQ2hkUkdudVh6aU1JUXM4UVFhTWdDTUpQbExXaGlzTGRhemx4WUF0MUpVY0JieFp3NU05dUpPUEM2M3hOWk9yTDh2bjZwVVdvdFVaVVdoMEtwUVpaZG1PdHIwTDJ1SWxLR2tUU3NBbEI1NDVQRzlsdU5pOHljU0JIdG54STJlRWRhQ05pbUR6UFh5cTM4ZVgvd1dhcVJhbldZRzRxWlUwYVBxblZPYXoxVmRTWDVWRlRkSWpLWS91b09YNFFUOU5NUjJOY01pT216MlBRcERtK3h6Rms2dVVVN0ZyRDRXL2VwNnBnUDFVRis0bEtTbWZFOVBrTUhPZHZtbk5pLzJZT3JIMHJ2SjloZlFWcm43Mmx3LzFtL2ZGTkNuWi9oY3R1cGQvUXM5QkZ4Wk9TZFE1WkYxMVB5cWp6MnV6NHF0RkhjdDdOVHhDWk9CQ2xXa3ZzZ0JHVUg5bE5TYzUzMUpYa29WUnAwRWNIQjQxS3RSWjlRT09ncmNzZTh2MGMyMkszTkFCUWxyc3I2UEcwTlh2enAwZ0NFblZXaWkzZWJyV2xEVjBMR3JkczJRTEF1SEZ0bHpaM3h2cjE2d0U0Kyt5MjE4NTJsaXpMZlAzMTF5eGR1aFNielVaV1ZsYlFOc0FYRkE0ZVBKakpreWZ6MWx0dnNYSGpSdTY4ODA0eU1qSjgrMi9ldkJtbFVobjBlSnZMY3ExV0srKysreTZmZi80NXMyZlBKaVVsaFZXclZyRnAweWFHRHgvTzNMbHoyeHpQMFpIU0JuOXBhaitkRmRHdFFoQjZsd2dhQlVFUWZxTFVXaU9GZTliU1dGMkN4aERGNE1tWE11eWN1ZWdpNDRMMmkwb2FoRktweG1scnhHbHJERGplUUZMR1pNWmR1ckRkY1JpaFdPb3JLTW41RHBWR3g5azNQSUkrMmw5aUdkMS9DTFVudmdKQW9WU1JObTVHcSs2dGxycHl2bnIyRmp3dS96b210UzZDMURGVFNUdnJaL1FiTnJGVlpsU2hWREZrNm1VTW1uUUpCYnUvNHRERzkyZ29MMlRQSjg4Um41WkZSRlB6RjRlMUVWTlZjVmlQdytOMmhiV3Y3UEZ3YU5OL0FCZyszZHVJUjFJb0dEbnpwZzZQalVrWjV2czZmZUlzY2pkL3dJOWZ2ZzVBdjJFVFdqM09sc3cxcFdFL0hudGpyUytEMlJmMTE1cDlRV054bllkQmNSSjZkZmpoaU1sa1l0MjZkV1JrWkpDY25OemgvaTBEdE9iQjk4MGxyTFcxdGF4WnM0WVJJMFl3ZE9qUTBDZnBwSU1IRDdKMDZWSU9IVHJFMkxGanVlT09PMUFxbGVUbjUyTXdHTmkzYngvZ0w1OU5TRWpnZ1FjZVlQYnMyYno0NG92Y2UrKzlYSEhGRmR4MDAwMDBORFN3YWRNbUprNmNTR1NrZDhTWjNXNG5KeWVISFR0MnNHblRKaG9iRzduMDBrdFp1SEFoQ29XQ0s2KzhrZzBiTnZEaGh4L3l6My8razJYTGxqRjM3bHhtejU2TlR0ZDJ3NnRBVnFkTWNaMi9ORFZKbEtZS1FxOFRRYU1nQ01KUGxFcXJaOUs4KzdBMlZKT1NkVFlLbFRya2ZncWxpcmwvV3cyeWpDeDdmT1dqblEwVUF4bGorelB0aHI4Q3RNcElUcnptSGlaZS9VYzhIamVTUWhreUtETEVKSkZ4d1MrcExjNGxQaTJMaE1GamlVL0xDdXVhRkVvVlE2YjhuRUVUWnBILy9lZklIcmN2WUFRWVBIbE8yeU5HdW1IRTlHc3B6Zm1PL2lNbWQva2NFZkVEbUhqTlBXU3ZmZ1cxenNqWU9iZjV0dW1qRTRsS1NtOTFURi9LRm5aWHZOWktyTnBPclZPTFI0YWpsUjdHcElUL2UvN2hoeDlpdFZvN25FL1l6RzYzTTMvK2ZGUXFGU3FWQ292RkcveU1IT245TjdGOCtYSnNOaHZYWDM5OWU2ZnBsQzFidGxCZFhjMzk5OS9QK2VlZkQ4REtsU3Q1NDQwM2ZQdkV4c2I2dGpVYlAzNDhMNzMwRXN1V0xlUGd3WU1vbFVyV3IxK1B3K0ZnM3J4NWxKYVc4dmpqajFOVVZJVGI3VWFsVWpGcDBpVG16WnRIWnFhL2ZGMmxVakZyMWl4bXpwekpOOTk4dzRvVkszajk5ZGZadEdrVHp6M1gvb2liWmtjcVBYaWFFbzJ4R2h2eFd0SG9VQkI2bXdnYUJVRVFmc0thaDdxSFJaS1FKR1dQbFlFbERoN2I3bjIxbk5mWTBzaWYzZGp1OW80b1ZHcUduVE8zVytmb2pPSG5YazM2aE82dlMwc2IvN09RbzBsR1hYd3pveTYrdWR2bjcrdEdSTld3bzlxYkpTeHBrRW1MazRuV2hmZGJmK21sbDFKYVd0cnVPcjN4NDhlajBYalhtdXAwT3ViUG4wOXRiUzF1dHh1bFVzbllzV09aT3RVN1l1WHFxNjlHcFZJeGNXTFBkU0MvNmFhYnVPbW1tM3pYQU40MWlQMzc5OGZ0ZHFQVDZSZzVjaVI2ZmV1MXJUcWRqb1VMRitKeXVWQXFsVng3N2JYRXhjWDVndHhwMDZZeGV2Um9SbzBheGZqeDQzM1p4MUFVQ2dVelpzemdnZ3N1WU1PR0RmVHYzeitzNjYrM3lVR2xxU01pKzI1bVhCQk9KeUpvRkFSQkVJUWVvdEczL1NaYU9EM0VxTzMwMDFtb3NIbkhRL3h3d3MzWmcxUm93a2c0SmlVbDhlYy8vN25kZmFaTW1jS1VLVk44Mzk5d3d3MXQ3anR3NEVBV0xWb1Uzb1dIS1RCWWJCWWZIMDk4Zkh5SXZVTlRxYnh2RDVWS0piTm0rVWUwdFBkWTJxSlFLSmc1YzJaWSt6cmMzdWVqV1pMT1FveGFOTUFSaE5OQjEvcE5DNElnQ0lJZ25LRXlJbXRRU2Q0MWN6WW43QzEyKzhvaGhkN2hrYjNQZzYxcEdiTks0V0ZFWkUzdlhwUWdDRDRpYUJRRVFSQUVvVTh4S0YyTWk2bjBsV0xYV1dYMmw0ckFzYmQ0Wk5oZjZxYk8ydFE0Q0JnZlhZbEI2ZXJkQ3hNRXdVY0VqWUlnQ0lJZzlEa0pXaXNaQVptczBnYVpuY2ZkT056dEhDVDBPSWNiZGg1M0I2MWp6SWlzRWMxdkJPRTBJNEpHUVJBRVFSRDZwSFJqQTJrR2srLzdPcXZNdGdJWDlUYVJjandWNm0zZW4zZHpoaEVneldBaTNkalFpMWNsQ0VJb29oR09JQWlDSUFoOVZsWlVOUWFsazhPbU9HUzhheHkzRjdoSmpwSVlucWpvMUJ4SElUeFdwOHlSU2s5UWRsRUNNcUpxU0RlSWdGRVFUa2NpYUJRRVFSQUVvVTlMTnpaZ1ZEbkpya3ZFSlh1THNFb2JaTXBOYmxKakZDUkhTY1RvUmZEWVhYVlc3emlONGpwUDBQcFJsY0xEK09oS1VaSXFDS2N4RVRRS2dpQUlnbkRHK2FCVVQwNUV6elpLVVVnMTZJaEFoUTd3Tm1nNVh1dmhlQzFvVlpBWW9TRFdJS0ZUZWIvWHFpVCt2NzA3ajZ1eXpQOC8vajduc0IxRUZrRVVVbkVYUmNGOXQxeENMZmRjeXJSc21VcWRwcWJGOXVZN3pZeGw2NithUnN0V3M4MXhLYmRFeVgwWDBIRGZGUmRRVkpEMXNCMzQvYUdka2VCR1JPMkF2cDZQeDh3Yzd2dTZyK3NETmVyYjY3NnV5NFdGUGlVVUZFcTVCVVhLTFpCeUNxVFU3Q0tkeVN4VWJpbi91QXFVbzh6Q1RLMUlrYVNTWjBkZWFtUVFvUkp3RmtJakFBQ29jblpudW1wM3B1dDE2RGxQZ1c1MmRhenVvVnFYSE42WVd5Q2RPRitvRStldnc1QTNvVk41ZHNWazVDZzV6eTZwNU5tU3BTRTBBczVEYUFRQUFMaEVjcDVkaTg5bEtjak5SUTJzcmdyeHNNaHFaa3J4YXRrS0M1V1FZOWNSVzc2UzhnckVka05BMVVGb0JJQkt5c1BkVFhrNU5ybDVsUDNLRnVBTWVUazJXVDNjLzlBeGUvcm5hYmVrTUs4Q3Rhajl4ODA2NVVzcUxIS1ZpOXhsa1l2TUpoZVpaSkprdXZpL3VGU1JpaTcrZDVFS2l3cGtWNEVLbEN1N0tWL0JWaW1ZWDlLQUtvZlFDQUNWVkhEdFFDVW5KcWhPdzFCbmx3S1VrSnlZb0tCYUFYL29tRDFyNUdxcXBCWmUrVTU0VlpGWEl3SGN2SGpYQWdBcXFhNGR3clYxYlpTenl3Qkt0WFZ0bExwMmlIQjJHUUNBUHdDaEVRQXFxWkdESTNWODl5WWQyUnZ2N0ZLQVlvN3NqZGVKUFpzMWNuQ2tzMHNCQVB3QkNJMEFVRWw1V2ozMDlQaXhtdnZwRklJaktvMGplK00xOTlNcGVucjhHSGxhUFp4ZERnRGdEOENhUmdDb3hOcUdoK3JseDhmb3ZZL2ZVTjBXbmRXMlIzOEZCb2V3T1E3K1VIazVOaVVuSm1qcjJpZ2QzNzFKci94bHJOcTBZcTB0QU53c0NJMEFVTW0xRFEvVjlIZGYwZXdGMGZwbDVoUWxuVDRyVzA2dXM4dkNUY1RxNGE2Z1dnSHEyaUZDcjc3N0NqT01BSENUSVRRQ1FCWGdhZlhRdUxzSGFkemRnNXhkQ2dBQXVNbXdwaEVBQUFBQVlJalFDQUFBQUFBd1JHZ0VBQUFBQUJnaU5BSUFBQUFBREJFYUFRQUFBQUNHQ0kwQUFBQUFBRU9FUmdBQUFBQ0FJVUlqQUFBQUFNQVFvUkVBQUFBQVlJalFDQUFBQUFBd1JHZ0VBQUFBQUJnaU5BSUFBQUFBREJFYUFRQUFBQUNHQ0kwQUFBQUFBRU9FUmdBQWdBckt5YzNUM29NSnppNmpoTSsrVzZoWDMvNU01MUxUcnZ0WXVYbDVLckRici9zNEFKekh4ZGtGQUFBQVZGVmYvTEJZTy9ZZTFzdFAzS2M2UVlIbGV1YkFrUlBhdkhXWDdoM1dWMmF6U1pLVWVqNUR1Zm41NVI2M2RzMGFodmRXYmR5bW1QaTlHdEt2aC96OWZNcmRaMmsrL1c2aHNtMDVldUtoa1RLWlNtL3p4S3NmcUUvM2RobzFxUGRWalFXZzhpSTBBZ0FBVk5EUS9qMjBZKzhoL1hmaFNqMzk2TjNsZXVia3FUTmF1Mlc3UEQydHV1dU9XeVZKWDgxZWNrVXpscCs4T2FuVTZ3ZU9uTkRzaFNzbFNmT1hydFg4cFd2TDdLZXNzSmVibDZmNDNRZlZ1a1ZqUjJBOGZDeFJTMVpzMGgyOU9xdGhTSEM1NndWUXRSRWFBUUFBRE1URzcxVktXa2FaYlFKcStNcmR6VlhMMXNTVTJhN3ZyUjBrU1QyN3ROR3VmVWUwYlBWbU5hNS9pOEtiTjlKVGo0eVNKSjFQeTlUdUEwZlZ1VzBMbWMwWFZoRmxaZWNvYXVVbXJkeXdUVFVEZkRVNHNsdXAvU2NsbjlQSE0zOVNnZDJ1VG0xYTZNNCtYVXB0bDVPYnB4bi9YYUxrczZscTBiU0JZYjNiZHg5U2ZuNkJ1blZvNWJpMlkrOWhiZDl6U0lQN2RpL3pld1Z3WXlFMEFnQUFHRmk5NlZmdFAzejhzdTJTejZacSs1NURaYmI1TFRSSzBuM0QrK252NzMycHIyZEhhZklMajhqZHpVM1NoWm04SDVlczBjOHJOdXJPM3AxMVBpMVRTOWRza1k5WE5kMC9zcjg2UklUS1ZNcDdvcWZQcE9pOTZiTms5WEJYdC9hdHRIVDFGbGs5M0RWcVVHOVpMUC9id3VMMDJWVE4rTzhTcFp4UDE1OGZ1RXN0bXRZM3JIZk41bmpWcWxsRG9ZMy8xMmI3N29NS0N2UlgzZUR5dllvTDRNWkFhQVFBQUREd3pHUDNsSHE5cUtpbzFQQldXRmdrZTZGZHJpNWwveEhMdTNvMVBURHFEbFh6OUpDN201dHNPYmxLeThoU2NPMEFQZkh3Q0szY3NGVXo1eTVUWVdHaHdwbzIwSWlCUFdVMm0zWDZiS29rcVZaQURjY3Jvd2VQbnREVUdUL0p4V0xXWC84MFVnRTFmT1hsNWFsNVA2L1NrV09KR2pmcURnWFhxcWsxbTMvVjNNV3I1RjI5bWlaTnVGZDFnbW9hMXBlVWZFNzdEeC9YN1QzYU84WkpQSDFXSjVMT1NKSWVlLzd0WXUyWHI0dlQ4blZ4eGE1OU5QbXB5LzRjQUZRTi9EOFpBQURnQ3N4ZXRGSkp5ZWYwNkpqQjhuQjNLM2J2OHg4V0tmbHNxaWJjUDFRMWZMM0w3Q2U4ZVNQSDU3anQrelJ6N3RKUzIrM2FmMFM3M2p0UzdOcUgvM3pTTVR1NUtXNlhyQjV1K3V1ZlJpbWdocStrQzdPYXdiVUNOR1AyRXYzcmd4bXFXY05YcDgrbXFrdTdscnBuY0I5NWVMaVZHT2RTMFJkZnRiMDBHSy9aRkMrVHlhUjdoMFhLeFdKeFhKOHhlNG1hTjZtdmpxMmJGK3ZEWXJZSXdJMkIwQWdBQUZCT2N4ZXYwaTlyWTlXbVpWTzV1WmI4WTFTMzlxMDAvZHNGZXYzRG1YcnN2aUZxMHFCT3Nmc2JZbmNxTTl2bStQclNWMWFsNGh2Y3JOdXlYVFBuTGkxMkxTWityejc3Ym1HeFo4YmMxVS9adGh4VjgvUndYRXM1bjY2azAyZGw5WEJYZWthV2tzK2RsOGwwNGZyR3JUdlZyRkU5QlFVR2xMb2o2cGx6NTdVeGJsZXhhOW0ySEcySTNhbFdvUTExYTZlSVl2ZG16RjZpNEZyKzZ0cStaY25PQU53UUNJMEFBQUNYVVZoWXFHL21MZFA2bUIxcTI2cVovalI2b0dPam1rdTFhRnBmejA4Y28zOS9PVWZ2Zi9wZmpia3JVbDNiLzI4am1lZzFNVW84ZmRieDllOUQ0Nmt6S1k3UDZSbFpKYTZscFdlV0dOTmt1dkM2N1BZOWg3VC84SEh0T1hCVUo1TE95R1NTbWpVSzBZZ0JQVlcvVG0ydDNMQlY2Mk4yNklmNXh5UkpIaDV1dXFWMlRRVUYrc3ZmMTF2aExScXBUbENnNWk5ZEsxY1hpM0x6Q2gxakxGbXhTYmw1ZWJxdFM1c3IvZEVCdUFFUUdnRUFBTXFRbFoyajZkOHUwTjZEQ2VyV29aV2FOYXFuNkxVeDZ0K3pVNG0yUzFkdDFwSGpwL1Q0ZzhQMStmZUxOR04ybE02bXBEbDJHLzIvcHgrVUpDMk1YcTlGdjJ3bzhmei92Zk41dWE3OVpzN2lWZHEyYzcvT3BxUTVydDFTdTZZRzkrMnVUbTJhSzZDR3J6Ykc3ZFRYYzZMMCtJUEROU2l5dS9ZZk9hNzRYUWUwYS85UkhUcDZVb2VPbnBUWmJGYm5kbUhhdmYrb1l1TDNhbEJrTnkyTVh1L29NemN2WC9WdXFhV1d6WXgzV3dWdzR5STBBZ0FBR0RoNTZvdysrbktlVXM2bmEzRGY3aHJRcDR0bXpGNmltUGk5NnR3MlRMN2VYbzYydVhuNSttVnRuTHlxV1JVVUdLQm5IaHV0ZjM4NVI0dVhiMVJnZ0o4NnR3Mjc3SGhYK25xcXI3ZVhjbkx6MUtabFV6VnZFcUtXelJySTM4K25XSjlKeVNuYXNmZXdKTWxzTmltMFVUMkZOcW9uU1VyUHpOS2hvNG5Lek1wV0RWOXZmZmRqdFB4OHFpdnkxZzdGUXVPOXd5S1ZlcG1qUndEY3VBaU5BQUFBQnZ4OWZlVG5XMTBqQi9aUzIxWk5KVWwzOU9xc3pkdDJhL2FpbFhyazNrR090c3RXYjFGNlpwYnVIUllwazBueXRMcnJ5WWRINnBlMXNlclVwc1YxcWE5M3Q3YTZ2VWQ3cmR1eVhaSzA1MEJDaVRZbms1SWx5ZEhtOTRKckI2aE55eWFTcExhdG1xbEhwd2k1dTdrV2E3TjUyKzR5NnppVm5GS2lqYitmdHhyWHIyUHdCSUNxaE5BSUFBQmd3TVBEVGM5TnVMZll0Y0FBUDkzZXZiMldydDZpMWkwYXEwUHI1anFSZEVaUnF6YXJlWlA2amdBbVNSN3ViaHA0ZTlkeWovZjdveXlNcnYzbXQzV1ZSanV2WHNxb1RaL3U3ZFN3WHJBa3FYUGJNSm5OSlhmSCtlS0h4V1gydld2L0VlM2FYM3lIMS9ZUm9ZUkc0QVpCYUFRQUFMaENnL3AyMDQ1OWgvWDFuS1h5OEhEWGZ4ZXVrSnVycThhTjdIOVYvYjcyN01PT3oxdTM3OVA4WmV1S1hkdTU5N0JtTDFwWjRybExYMkZOUFo4aEgrOXFqa0E1YjhrYUxWMjEyZEVtdjZEQThQekUwZ0xqNy92L3ZjZWVmMXQ5dXJmVHFFRzl5L2pPQUZSbEpiZjlBZ0FBUUpsY1hWdzA4ZjVoY25kejFVZGZ6bFZLYXJyRzN6ZEVmajdWcjZyZjJqVnJPUDdqWGIyYUpNblBwN3I4Zkx3VTZPK25ySXZIZFJpZGdiaDl6eUg5NC8wdjlibkJ6R0JlZnI0bWYvQzEvdjNGSEIxUFRMNnFXZ0hjUEpocEJBQUF1RUtGaFVYYWMrQ29DdXgyU1ZLUmlyVC84SEUxREFrMm5NWDdUVjUrdnZZY3ZMRDJNRCsvUUs2bG5QZDRxYjBIRXpSMXhvK09yeHZYcnlNWGwrS2hNVCsvUVBPV3JOYUs5VnZWdEdGZGpSellxOVMrM0Z4ZE5YeEFUODFldUVLVFA1eWhqcTFiYU5nZHQxNTEyQVZ3WXlNMEFnQUFsRk5lZnI2MmJOdWpaYXUzNlBUWlZBWFhEdEJqQXdkcjVZWnRXdlRMQnEzYnNsMTl1cmRUMS9hdDVGWE5XdXJ6SDMwNVQ4ZE9ucGF2ajVjKy9XNmhIcno3VGpWdFdGZmpSdDVSckcxdzdRRDE2ZDVPamV2WDBkamgvV1MzMitYaDdxYldMWm9VYTdkcjN4RjlQLzhYcFp4UDE2REliaHJRcDR0TXB2KzlacHFabFYyc2ZhdlFobXJlSkVUUnEyTzBlTVZHYmR0NVFIZjA2cVMrUFR2S3hWTDZEQ2FBbXh1aEVRQUFvQXdGQlhidFBYUk1XM2ZzVTl5T2Zjckp5Wk9mVDNXTkhucTdidTBVSWJQWnJPWk42bXY3bmtQNktXcXQ1djY4V2o5R3JWVm80M3BxMmF5aG1qYXNxMXRxQjhoc05tdnFqSiswLy9CeFRiaC9xTHk5cXVuOXovK3JWOTc2VkczQ21xaDJvTC9XeCt5UXhXeVcyV0tXeFd4V2t3WjF0ZS9RTVhtNHVhckFibForZ1YyYnR1MVNRWUZkTFpyV2w1dXJxejZlT1YrMWF2cnB4Y2Z2VTkzZ1FKMUxUZE9QUzliSTZ1RXVXMjZldHU3WUoyK3Zhc1crSnhlTFJYZjA3cXgyRWMwMGM4NVN4ZTg1cFA2OVNwNDdDUUFTb1JFQUFNRFFUMUZydFdKOW5ITHo4bVV5WFhnMTlOYk9yZFd1VlROWkxNVzNoZ2h2M2tpdFFodHA5LzRqV3IzcFYrM2NkMWk3OXgrVmRPRzVaOGVQVmczZjZycnJqbHNWMGFLeEpPblZKeDlRMUtyTjJyMy9xTmJIN2xCaFlWRzU2aktacE5kYlBhWWF2dDU2L3MvM0tpZ3d3RkdQdDFjMXhlM1k1K2pMMThkTG93YVd2a2xOb0wrZm5uNzBIbVhiY2h3YjV3REE3eEVhQVFBQURMU1BDTlhCb3ljVTNxS3gyclZxSm44Lzd6TGJtMHhTV0xNR0NtdldRRm5aT2RxeDU1QjI3VCtpZ1pIZFpESkpJd2IwbEtmVnc5RStvSWFQeHQ3VjEvRzEzVjZvQW51QkNncnN5aSt3eTI0dmxNa2ttV1NTeVdTU3lXeVN5U1JaekdaVjg3encrbXVkb01CaU5iaTZ1bWphRzgrcXFLam9ZazJsNzRoNmFjM1ZQRDNLYkFQZzVrWm9CQUFBVlVwaFllRWZObGFkb0pwNmR2em9DajFiemRORG5kdUZxWE83TU1lMVN3TmphU3dXc3l3V043bTdWV2pJWWk0WEZpOW4yaHZQbEt1UHNvN2pBSEJqSURRQ0FJQXF3OFBkVGNsblU1MWR4azJCMTFVQi9JWmZEUUFBUUpYUnRGRTlIVG1XNk93eUFPQ21RbWdFQUFCVlJ1U3RuWFFpS1ZrYlkzYzR1eFFBdUdrUUdnRUFRSlhScVcyWXVuWUkxMmZmemRmUjQwbk9MZ2NBYmdxRVJnQUFVS1U4UEhxd0FtcjQ2c1hYLzZQdjVpM1Yzb05IWmN2SmRYWlpBSEREWWlNY0FBQlFwVlQzOHRUckwwN1V2SjlYYXQ3UEsvVlQxR3BubDRScjdML1RYM2QyQ1FBdVFXZ0VBQUJWanNWaTFzaEJmZFMvVnhkdDI3bFB5V2RUSGVjU0FnQ3VMVUlqQUFDb3NxcDdlZXJXem0yY1hRWUEzTkJZMHdnQUFBQUFNRVJvQkFBQUFBQVlJalFDQUFBQUFBd1JHZ0VBQUFBQWhnaU5BQUFBQUFCRGhFWUFBQUFBZ0NGQ0l3QUFBQURBRUtFUkFBQUFBR0NJMEFnQUFBQUFNRVJvQkFBQUFBQVlJalFDQUFBQUFBd1JHZ0VBQUFBQWhnaU5BQUFBQUFCRGhFWUFBQUFBZ0NGQ0l3QUFBQURBRUtFUkFBQUFBR0NJMEFnQUFBQUFNRVJvQkFBQUFBQVlJalFDQUFBQUFBd1JHZ0VBQUFBQWhnaU5BQUFBQUFCRGhFWUFBQUFBZ0NGQ0l3QUFBQURBRUtFUkFBQUFBR0NJMEFnQUFBQUFNRVJvQkFBQUFBQVlJalFDQUFBQUFBd1JHZ0VBQUFBQWhnaU5BQUFBQUFCRGhFWUFBQUFBZ0NGQ0l3QUFBQURBRUtFUkFBQUFBR0NJMEFnQUFBQUFNRVJvQkFBQUFBQVlJalFDQUFBQUFBd1JHZ0VBQUFBQWhnaU5BQUFBQUFCRExzNHVBQUJ3ZWRtMkhNMWVFSzBOTWR1VmVDcFpPYmw1emk0SkZlRGg3cWJnMm9IcTJpRmNJd2RIeXRQcTRleVNBQUM0TEVJakFGUnlXN2Z2MVhzZmY2UDJIVHZycVdlZlYwaElpS3hXcTdQTFFnWFliRFlsSkNRb0tpcEtqejd6THowOWZxemFob2M2dXl3QUFNcEVhQVNBU216cjlyMTZlOXEzZXVHRkZ4VVJFZUhzY25DVnJGYXJRa05ERlJvYXF2ajRlRTJaTWtYUFRSeWpOcTBJamdDQXlvczFqUUJRU1dYYmN2VGV4OS9veFJjSmpEZWlpSWdJdmZEQ0MzcDMyamZLdHVVNHV4d0FBQXdSR2dHZ2twcTlJRnJ0TzNaV2VIaTRzMHZCZFJJUkVhSDJIVHRyOW9Kb1o1Y0NBSUFoUWlNQVZGSWJZcmFyZi8vK3ppNEQxMW4vL3YyMUlTYmUyV1VBQUdDSTBBZ0FsVlRpcVdTRmhJUTR1d3hjWnlFaElVbzZmZGJaWlFBQVlJalFDQUNWVkU1dUhydWszZ1NzVnF0c09ibk9MZ01BQUVPRVJnQUFBQUNBSVVJakFBQUFBTUFRb1JFQUFBQUFZSWpRQ0FBQUFBQXdSR2dFQUFBQUFCZ2lOQUlBQUFBQURCRWFBUUFBQUFDR0NJMEFBQUFBQUVPRVJnQUFBQUNBSVVJakFBQUFBTUFRb1JFQUFBQUFZSWpRQ0FBQUFBQXdSR2hFaFpoTUpzZm5nZ0s3RXlzQkFBQUFjRDBSR2xFaExoYUw0M04yVHE0VEt3RUFBQUJ3UGJrNHV3QlVUUmFYLzRYR3RQUXNKMVlDNEdxZFBIcFFQdjQxNVZYZDU3cjBmMmhQdkFvTDdmSVBERmFObXJXdnl4Z0FBT0Q2WWFZUkZXTDFjSGQ4VGpoeHlvbVZBQ2lMdmFCQVg3ejNxcmFzWGxycS9VSzdYWis4K1lMZWUzbThpb3FLcnZuNHE1Zk0xYlRYSittVEtTL294TkVEMTd6L1A0TGRYcURQM25sWlV5Yy9vOExDUW1lWEF3REFINDZaUmxTSTV5V2hNZkgwV1oxTFRaTy8zL1dacFFCUWNlZFRrblg2NURIdDN2YXV0bTVZcnJzZmVVWitBYlVjOS9mdGpGTjJacnE2OXgycTdNejBjdlZwclZaZFp2UGwvODR4ZnZOcUxmcCt1ank5dkpXWG02TjVYMzZvVzBJYXlUOHd1RnpqZlBiT3l6cVhuRlN1dHFYeER3elNuNTZkWE9MNkQ5UGZWdXphNkJMWHc5cDIxWU5QL2IzRTlkVS96OUhlK0JoSjBvN1lkWXJvZUd1RmF3SUFvQ29pTktKQ0x0MElwNmlvU0l1WGI5VDlJL283c1NJQXBmRVBETmJUa3ovV3ZLOCtWTno2NVhybnhVZjF4TjgvVksxYlFpUkphNlBtU1pMV0xmdEo2NWI5Vks0K24zdnpjd1VHMXkyelRleTZhUDMzcy9mazdtSFZJNU1tSy9Wc3NtWis5Qzk5L01iem12RFMyK1Y2VGZWY2NwTE9KSjBvVjAwVjBhUGZNRW1TTFN0VHNldWk1ZUxxV3FMTnlhTUh0WFRlMTJvUzFsYTI3QXo5T09Nak5Rb05sNWUzNzNXckN3Q0F5b2JRaUd0aVk5d3VkV25YVWswYTFIRjJLUUIreDkzRHF0SGpuMWZEMEhDZE9ITEFFUmdQN05xcS9UdTNLcXh0RjRWR2RIQzBYNzlzdms0bkh0UFEreWJLZkhIVHE4TENRaTM4YnJwVVZLUnExYjBOeHlvc0xOU1MyVjlxNWFKWjh2VHkxaU9USnF0dXcyYXEyN0NaaHQ0M1VUOSsvUjk5OUkrLzZzR25YbFBkaHMzS1ZmODdNNWRkOGZmODdIMTlMOXRteU5nSmtxUnRHMVlvZGwyMEdqVVBMM1kvSXkxVlgzM3dtdHc5UERYNnNVbkt5a3pYKzYvK1dUTS9tcXpIbnAvaStOa0FBSENqWTAwanJvbkN3a0o5UFBNbkpaOU5kWFlwQUF4MDZubUhoai80aENRcE44ZW11Vi85V3k2dWJocit3QlBxMG51Z3V2UWVxSTYzOVZkbVJwcUM2alZVdDhnaGp1c3VMcTRxeU05VHg5djZxNXJCaGpubmtoTTFkZkl6V3Jsb2xtcmRFcUluWC91d1dERHNGamxFUSsrYnFJeTBWUDNubjA5cmZmVDhLMXBIV2RhczQvYVl0WXFhODVWczJabmw3dTgzKzNiR1NaSmF0TzdzdUdiTHl0Um5iNytzdE5TekdqUHhCWG43K1N1b2JnTU51dmRSSGRvVHJ4K212MzFkMW9BQ0FGQVpFUnB4MVJyVUM1SWtaV2JaOU9iVWIzWGd5UFY3blF6QTFUbDFNa0ZUSnorajdURnJkZTUwb200ZmNxKzgvZndkOXpjdVg2VE05UE02ZlRKQko0NzhiK09hZGN2bXkySnhVZTlCZDVmbzAxNVFvQlVMZjlBN0x6Nm1vL3QzcVgzM1NEMzUycjlMWGJ2WXZlOVEzVHZoQlVuU2oxLy9SNTlNZVU2blR5WmN0dTVkV3pmcW5aY2UxWWJsQzB1T2J5L1E0aDgrMStvbGMxV1FuMSt1bjhOdmlvcUt0Rzk3cklKREdzblh2NllrS2YxOGlxYTlNVWtuRXc1cStMaS9xRm1yOXNYcTczaGJmMjNkc0VMZlRuMURCUVZYTmg0QUFGVVJyNmZpcWczbzNVWHpscXhSNHVtenlzeXk2YjNwczlTbFhaZ0c5T25DNWpoQUpiSjl5MXJOK3ZRZDVlYllkR3UvdS9URTN6OVVjRWdqeC8wRHU3WnEwUStmeWNjdlFDYXpXWisvKzZvZWZmNTFCZFZ0cUNmKy9vRVNEdTZScjMrZ28zMVJVWkYrM2JSS1VYTyswcm5rSkZYMzhkUG84YzhwdkVPUE11dG8wNldYL0FPRDlNMUhrM1Z3ZDd6ZWZYbTgybmUvWFgwR2p6YmNKS2R1dzJaeTkvRFV3dSttcTNIejFzWFdWRzVaSGFWenlZbnFOV0NVcXZ2NFhkSFBKREhoa0RMU1V0VzU5d0JKMHZFait6WGpnMy9vL0xsa0RSNHpYcDE2M1ZuaW1SRVBQcWtjVzVaKzNiUktLV2VTTlBiUEwzT1VDQURnaGtab3hGVnpkM2ZUcEFtajlkbjNpN1JyM3hFVkZoWnFmY3dPYllqZHFRWjFneFRXcklFQ2F2aW9lalZQdWJyeXJ4endSeXNveU5maVdaOXJiZFE4dWJxNTY1NUhKNmxsKzI2TysvYUNBcTM2ZWJhV3pac3BzOFdpc1krL0pEYzNEMDE3L1ZuOSs3Vy9hc0RkRDZ0TG53am1PU2dBQUNBQVNVUkJWRUZxM0tLMTQ1bGRXemZxNTFtZjYzVGlNWmxNSmpVSmF5TVhGMWZ0akYydm5iSHJ5MVZYclRyMTVlTmZVMGYzNzlLVzFVc1ZzMmFaYmg4NlJ2M3V1cjlFVzIvZkdocjE4RlA2Nm9QWDlPM1VOL1RFYXgvS1luRlJibzVOMFQ5K0l3K3JwM29OSEhYRlA1dmQyelpKa2xxMDZhelZQOC9Sa3RsZnltNHYwUEFIbjFTWGkwSHk5OHdXaThaT2ZFbmZXOTdTdG8wcjllNUxqMm5NeEpmVW9rMm5LeDRmQUlDcWdEL0I0NXJ3dEhybzhRZUc2K2NWRzdWMDFSYmw1ZWVycUtoSWg0OGw2dkN4UkdlWEI5eTB6aVNkME16L1RGWml3aUg1QndacjNKTi9VM0M5aHBLa3JJdzB4YTc3Uld1WC9xano1NUpWSTZDV3hqNytpdW8xdXJBT2NlSXI3K21yOS8rdUg3LytqOVl1KzBuZEk0ZW9kWmRlOHFydUkzY1BxNUtUaml1b2JnUGROZTR2Y25GejB3ZC9lL3lLNjV2dzB0dXllbnBwNmJ5dnRTZCtpMXEyNjJyWXRtWDdidXJRbzY5aTFpN1QwcmxmNjg1UkQrbVgrZDhwL1h5SytnMGZKMDh2NHcxNmpPemF0bEcrL29HNnBWNGpMWjA3UTY3dTd1clRiN1FTRHU1V3dzSGRaVDVyc2Jpby80Z0h0R25sWXRWdjB2eUt4d1lBb0tvZ05PS2FNWnROR25oN1YzWHZHSzdGeXpjb05uNmZzbTA1emk0THVHbGxaYVRwL2IvOVdiazVOb1dHZDlDWWlTL0tXczFMMG9XekNyZXVYNjdDd2tKNVdEMFZPWFNNZWcyOFcyN3VIbzduZytzMTFET3ZmNktvT1Y5cHcvS0YrbW5tVkMzNDltT0ZkK3loc1g5K1dZKzk4S1lhaG9ZN3ptdzAydVgwMmZ2NnFtWlFIVDMvMWhlR3RUNzQxR3ZLU0V0UmRaOGFaWDVQUSs2YnFBTzdmOVhLUmJOVU02aU8xa2JOazE5QUxmVzhjOFNWL25oVVZGU2t0SlJ6TWx2TXlzL1AwOWcvdjZ5c2pQTTZmbmkvbHM3N3VseDl2RE56bVhyMEd5WjNEK3NWanc4QVFGVkJhTVExNSt2dHBUSEQrdXJ1UVgyMDc5QXhIVHg2UXVmVE0zVStQVk1GQlhabmx3ZFVHWWNQSDc2cTU2dFY5MUhQTzBjcVB6OVBkNHg4c05qNXFqMzZEdE81NUNTMTZkSkw3YnJkYmhoNjNEMnNHakoyZ202N1k0VFcvN0pBVzljdlY2ZWVGOWI1WGZxNjZyWHcrOEJZVkZqb0NLUy84YkI2NnA1SEorbVRLYzlwMXZSM0pFbURSajhxVnpmM0t4N1BaREpweU5nSit1WS9rN1Z5MFN6MUgvR0FQS3llOGc4TVZ1dk9QWXUxemMvTE5SeUR3QWdBdU5FUkduSGR1TGhZRk5hc2djS2FOWEIyS1VDVkZQWEw2cXZ1STNMWVdNZm4wczR1UExKdnArWjk5ZS9MOXZQYlRPR0F1eCsrNnByS3kyNjN5Mnd1ZVJaaTR4WVJhdHUxaitMVy82S2FRWFVVM3JIc2pYZkswcnJ6YlZyOTgyeXRqMTZnMjRlT2tZdUxxNDRmM2lkdlAzLzUrQVZJa21aK05GbEhEK3pTSys5L1d5eDQvelJ6cW54cjFGVDNma1BsNHVKYTRSb0FBS2pzQ0kwQWNCT3hlbnFwYmRmZVYvVE0rbDhXbEhuL3UybFRMdHRIeHZtVU10djUrZ2ZxemxFUEZidVduNXRUNnV4ZVp2cDU3ZHNlSStuQ21zMjk4VEVLamVodzJScU1kTzQ5UUxNLy8zODZ0Q2RlSnBrMC9hMFgxWHZRUFk1NmZQMXJLbTN6V1NVYzJLMzZUY01rU2RtWjZkcXdmS0c4Zld2b3RncThHZ3NBUUZWQ2FBU0FtNGlYajYrR2pTdStZVTFSVVpFV2ZQdXh2THg5MVdmdzZCTFBYQzQwYnQydzRyTGo1dGl5eTJ4WCs1YVFFcUhSWnN1U2w3ZHZpYlp6dm5oZm1SbHBhdFcrdTNiR3JkZnN6LytmbnAweVhWWlByOHZXVVpwR3pTTWtTY2NQNzFmdmdYZXJ1bytmWXRkRnEvK0lCMlEybXhYV3BvdFcvenhITytMV08wSmovSmExS3JUYjFiWnJuMkt6andBQTNJZ0lqUUJ3azdNWDVHdnQwaDlWdTA3OVVrUGo1Ynd6YzVsMmI5c3NENnVuR29hMktuSGZhQ09jWFZzM0tpTXRWUjF2NjE5aTdhSXRPMVAyZ2dKVis5Mk9xREZybDJsbjNBYlZiZEJVOXozK3N1Wi8rN0hXUjgvWC9KblRkTTlqa3h6dFRDYVRWRlMrK24zOC9DVko2ZWZQeVd5eHFFMlhYbG9UTlUvN2Q4UXBOS0tENmpjTms1dTdoM1p2MjZSQm94K1ZKRzNiZUNFQWQraFI4cFZmQUFCdU5PYkxOd0VBM01peU16TWt5Ykd6NnBXeUZ4Um8vamZUTlAydEY3VnI2OFp5UFhNdU9WRS9mUEsyNW43NWdmYnRpQzF4UCtYTUtVbVN0Njkvc1dmbXo1d3FGMWMzM1RQK09aa3RGdDA1NmlINUJkUlM3THBvN2Q2MjJkSFdiTEhJWHBBdlNUcHg1SUJpMWl4VmJvNnQxRnBTenA2V0pGa3Vya3VNNkhTckpPblhUYXN1OUdVMnExNmpaanFUZEVLcFowOHI1Y3dwSGRtM1V5R05XNmhtVUoxeWZiOEFBRlJsaEVZQXVNbWRUa3lRSlBrSEJsWG9lWXVMaXg1KzVwOXljM2ZYakEvL29lMWIxcGJaM3BhZHFTL2UvWnRzMlprYU1uYUNta2QwTE5IbTVORkRGMnFxRlN6cHd1NmxYNzMvRCtYWXNqWGc3b2RWSzdpZXBBczdsNDU4NksrU3BEbGZ2aTliZHFiamVzN0ZrSGpxNUZITit2UmQ3ZDYycWRnWXN6NTlWM08vL0VCZnZ2YzNTVktqWmhkbVNlczFhcTdxUG43YXVYV0Q3QVVGa3FUbXJUc3J2R01QNWVmbEtYWmR0SXFLaXRUeFZtWVpBUUEzQjBJakFOems0dFl0bHlRZDNCMnZwWE5uNk5TSm8xZmNSMkJ3WFkxNzh2OWtra25mZi9LV3pwOUxObXo3N1gvZTBPbkVZK28vNGdGMTd6dTAxRFlIZG0rVEpOVnQwRlNTTk9lTEQ1UjAvTEJhdHUrbUh2MkdGV3ZidEZVN3RlOGVxZlRVYzVyL3pUUkpValV2SDlteU1sUm90enRtVW4vYkRmVTNHV2twMnJoaXNWTFBKYXQ3MzZFS2E5ZFYwb1ZYVzhQYWRsR3Q0SG82bjNKR2tuVGJIY04xLzE5ZVZjMmdPb3BaczB5dWJ1NXEzYVhYbGY2WUFBQ29rbGpUQ0FBM2lmdi84cW84cko2T3IvUHpjclYwM3RlS1hSY3RueG9YQWxYMFQ5OHErcWR2VlN1NG5pSTYzYWFJenJlVmVNNUlvOUJ3alI3L25BS0Q2OG5YUDlDdzNjRFJqeWcwb29OaFlNelB5OVh1clJ0bE1wblV0R1ZiN1loZHA3ajF2eWlnVnJEdWVlVFpVcDhaUEdhODltNlBVY0xCUGNyTnNjbXZaaTJkT1hWQ0tXZE9LU010VlpMa0YxQzhwbkZQL0UzWldSbXE1dVV0RjFlM1l2ZUdQL2hrcVJ2YzdOOFpwOVN6cDlXK1J5VG5Nd0lBYmhxRVJnQzRTWVIzN0tHQy9Ed2QyaE92M2RzMktXNzljbVdtbjVldmYwMzlhZExycWhWY1Q0ZjM3ZERXRFNzVXYzbTFsdjA0VTh0K25LazZEWnFvWGJmYkZSelNxTmh1cHRNbVA2djB0SlJ5aloxeTVwVGVmSzc0N3FpbDdjcjYvRnRmYU12RjlZZE53dHJJMjg5ZllXMjdLbkxvR0xWcTMxMGVudFZLN2QvVHE3b2VtZlM2QW9Qcnl0WE5YWFViTk5YK0hYSGFHYmRCaVFtSDVPTHFWaUxJdXJxNXkrZVNJejArZStkbG5VdE9LdlA3eU1wSWx5VHQyeDViN1B2NS9TWS9BQURjU0FpTkFIQUQyeEc3VGdrSDl5amx6Q21kU1RxaDA0bkhWR2kzUzVLcVZmZlI3VVB1VmM4Qm94d3ppWTFDdzlVb05GekQ3cHVvWFZzM0ttYk5NdTNiRWFzVFJ3NW80ZmZUMWF4VmV3MS80Qy95OVEvVTJkT0pTa3M5VzY0NjdBVUZPcE4wNHJMdENnc0x0WHpCOTVLazIrNjRjUDZoMld4V3YrSGpMdnZzTGZVYk96NTM2TkZYcXhiUDFxSWZQcFVrTlczWjlySkhZNXhMVGlwWGpaS1VrWmJxbU1FRUFPQkdSMmdFZ0J1WTJXelJxc1d6SlYyWVdhdFR2NGthTkExVDAxYnQxTGhGYTFrc3BmODI0T0xxZHVIMTFFNjNLUzNsckxhc1dhb3RxNk9VY3VhVXZDK3VEWHoxdysrdVM4MDk3eHlwWFhFYkZCclJvY0o5Qk5TK1JhTWVlVWJ6djVrbXEyYzFEYng0VklZaytkYW9xZHEzaEpSNGh0bENBQUJLWnlwS1BWRE9rNnlBLzNuM2t4KzAvL0J4U2RJemo5MmpwZzNyT3JraTRNWVRPWEtDb3FPanI3cWYvVHZpVktObWJkVUlEQ3B4SHVLVktDb3FVbFpHV3JGWFZLK1g3TXdNZVhwVnYrN2pWQmFSa1pHS25qM04yV1VBQUZBcVpob0I0QWJYdEZXN2E5S1B5V1Q2UXdLanBKc3FNQUlBVU5seDVBWUFBQUFBd0JDaEVRQUFBQUJnaU5BSUFBQUFBREJFYUFRQUFBQUFHQ0kwQWdBQUFBQU1FUm9CQUFBQUFJWUlqUUFBQUFBQVE0UkdBQUFBQUlBaFFpTUFBQUFBd0JDaEVRQXFLUTkzTjlsc05tZVhnZXZNWnJQSjZ1SHU3RElBQURCRWFBU0FTaXE0ZHFBU0VoS2NYUWF1czRTRUJBWFZDbkIyR1FBQUdDSTBBa0FsMWJWRHVLS2lvcHhkQnE2enFLZ29kZTBRNGV3eUFBQXdSR2dFZ0VwcTVPQkl4VzdacFBqNGVHZVhndXNrUGo1ZWNUR2JOWEp3cExOTEFRREFFS0VSQUNvcFQ2dUhuaDQvVmxPbVRDRTQzb0RpNCtNMVpjb1VQVDErakR5dEhzNHVCd0FBUXk3T0xnQUFZS3h0ZUtnbVRSaWp0OTk4USswN2RsYi8vdjBWRWhJaXE5WHE3TkpRQVRhYlRRa0pDWXFLaWxMc2xrMTZidUpZdFdrVjZ1eXlBQUFvRTZFUkFDcTV0dUdobXY3dUs1cTlJRnIvNzUwcFNqcDlWcmFjWEdlWGhRcXdlcmdycUZhQXVuYUkwUFIzWDJHR0VRQlFKUkFhQWFBSzhMUjZhTnpkZ3pUdTdrSE9MZ1VBQU54a1dOTUlBQUFBQURCRWFBUUFBQUFBR0NJMEFnQUFBQUFNRVJvQkFBQUFBSVlJalFBQUFBQUFRNFJHQUFBQUFJQWhRaU1BQUFBQXdCQ2hFUUFBQUFCZ2lOQUlBQUFBQURCRWFBUUFBQUFBR0NJMEFnQUFBQUFNRVJvQkFBQUFBSVlJalFBQUFBQUFRNFJHQUFBQUFJQWhRaU1BQUFBQXdCQ2hFUUFBQUFCZ2lOQUlBQUFBQURCRWFBUUFBQUFBR0NJMEFnQUFBQUFNRVJvQkFBQUFBSVlJalFBQUFBQUFRNFJHQUFBQUFJQWhRaU1BQUFBQXdCQ2hFUUFBQUFCZ2lOQUlBQUFBQURCRWFBUUFBQUFBR0NJMEFnQUFBQUFNRVJvQkFBQUFBSVlJalFBQUFBQUFRNFJHQUFBQUFJQWhRaU1BQUFBQXdCQ2hFUUFBQUFCZ2lOQUlBQUFBQURCRWFBUUFBQUFBR0NJMEFnQUFBQUFNRVJvQkFBQUFBSVlJalFBQUFBQUFRNFJHQUFBQUFJQWhGMmNYQUFDNHZHeGJqbVl2aU5hR21PMUtQSldzbk53OFo1ZUVDdkJ3ZDFOdzdVQjE3UkN1a1lNajVXbjFjSFpKQUFCY0ZxRVJBQ3E1cmR2MzZyMlB2MUg3anAzMTFMUFBLeVFrUkZhcjFkbGxvUUpzTnBzU0VoSVVGUldsUjUvNWw1NGVQMVp0dzBPZFhSWUFBR1VpTkFKQUpiWjErMTY5UGUxYnZmRENpNHFJaUhCMk9iaEtWcXRWb2FHaENnME5WWHg4dktaTW1hTG5KbzVSbTFZRVJ3QkE1Y1dhUmdDb3BMSnRPWHJ2NDIvMDRvc0V4aHRSUkVTRVhuamhCYjA3N1J0bDIzS2NYUTRBQUlZSWpRQlFTYzFlRUszMkhUc3JQRHpjMmFYZ09vbUlpRkQ3anAwMWUwRzBzMHNCQU1BUW9SRUFLcWtOTWR2VnYzOS9aNWVCNjZ4Ly8vN2FFQlB2N0RJQUFEQkVhQVNBU2lyeFZMSkNRa0tjWFFhdXM1Q1FFQ1dkUHV2c01nQUFNRVJvQklCS0tpYzNqMTFTYndKV3ExVzJuRnhubHdFQWdDRkNJd0FBQUFEQUVLRVJBQUFBQUdDSTBBZ0FBQUFBTUVSb0JBQUFBQUFZSWpRQ0FBQUFBQXdSR2dFQUFBQUFoZ2lOQUFBQUFBQkRoRVlBQUFBQWdDRkNJd0FBQUFEQUVLRVJBQUFBQUdDSTBBZ0FBQUFBTUVSb0JBQUFBQUFZSWpTaVFseGNMSTdQK2ZrRlRxd0VBQUFBd1BWRWFFU0YrSHA3T1Q1blpHVTdzUklBQUFBQTF4T2hFUlZ5YVdnOG01TG14RW9BVkhZWmFTa3F5TTl6ZGhrQUFLQ0NDSTJva01ZTjZqZys3OTUvMUhtRkFMZ3VQbjdqT1UxKzZyNnI3bWZiaGhWNi9lbHhXdlh6bkd0UWxYUFk3UVg2N0oyWE5YWHlNeW9zTEhSMk9RQUEvT0ZjbkYwQXFxWm1EZXZKNnVFdVcwNnVEaDlMMUxuVU5QbjcrVGk3TEFEWFNGcnFXYVdlUFgzVi9UUU1EWmNrclZ3MFMxMTZEMUMxNnVYL2RlS3pkMTdXdWVTa0NvL3RIeGlrUHowN3VjVDFINmEvcmRpMTBTV3VoN1h0cWdlZitudUo2NnQvbnFPOThUR1NwQjJ4NnhUUjhkWUsxd1FBUUZWRWFFU0Z1TGhZMUtGMXFOWnNpbGRSVVpFV0w5K28rMGYwZDNaWkFIN24yZnY2R3Q1ckZCcXVDUysvVStHKzUzNzVRYm5hVmZmeFU4cVpVNXJ4NFQ5VUs3aGVtVzNyTm15bWpyZGQrTFhrWEhLU3ppU2RxSEI5bDlPajN6QkpraTByVTdIcm91WGk2bHFpemNtakI3VjAzdGRxRXRaV3R1d00vVGpqSXpVS0RaZVh0KzkxcXdzQWdNcUcwSWdLRzlDbnF6YkY3VlplZnI0Mnh1MVNsM1l0MWVTUzExWUJPRit2Z1hkTGtsTE9uRkw4NXRWcTBMU2w2amNOazNSaEp1N041eDRxTTVpVkZqb2poNDVSditIanRISEY0aXVxNWZEZUhUcThkMGVaYld6Wm1ZN1ErSnQzWmk2N29uR2tzc1B5YjRhTW5TRHB3aXUwc2V1aTFhaDVlTEg3R1dtcCt1cUQxK1R1NGFuUmowMVNWbWE2M24vMXo1cjUwV1E5OXZ3VW1TMlcwcm9GQU9DR1EyaEVoZmw2ZTZsZno0NWFHTDFlaFlXRituam1UM3ArNGhnRkJ2ZzV1elFBRncyNCsyRkowcXJGc3hXL2ViVjZENzVIelNNNk91NnZYbkpocldHMzJ3Y1hlMjdyaGhXeVpXY1d1NTZWbWE1Zk42MXl2R0phV3BnN2MrcUVqdXpiV1NMNC9kN1dEU3NVMGZGV1dWeksvOXZRbWFRVHFobFUrbDlNYlk5WnE4U0VRN3J0emhHeWVucVYyc2JJdnAxeGtxUVdyVHM3cnRteU12WFoyeThyTGZXc0huN21uL0wyODVlM243OEczZnVvZnBvNVZUOU1mMXVqeHo4dms4bDBSV01CQUZBVkVScHhWZTdzM1VXSGp5VnExNzRqeXN5eTZjMnAzMnI4ZlVPWmNRUXFtVU43dDh2RnhWV05tMGVVZW4vWXVNZUxmYjEvMTFiWnNqT0xYVCswSjE2L2Jsb2xUeS92VXZzb3ROdjE2WnN2S3ZWY3NtclVERkxqRnFXUGRYRDNyL3B1MmhTdFhmcWpudmo3aCtVS1hydTJidFRYLy82bmhveWRvSzU5QmhXN1o3Y1hhUEVQbnl2OS9EbDFpeHh5MmI0dVZWUlVwSDNiWXhVYzBraSsvalVsU2VublUvVFpPeThyTWVHUVJqNzBWelZyMWQ3UnZudmZvVW84ZGxoYlZrZXBzTEJROXp3MlNTNHVKVjlyQlFEZ1JzTHVxYmdxWnJOSmZ4bzlVTUcxQWlSSm1WazJ2VGQ5bHI2ZUU2VnpxUnpGQVZRR0JRWDVPcngzdTVxRXRaR3JtM3VGKzBsUFBTZEo4dlNxWHVwOXM4V2lvZmMvcnFLaUluMzM4UlRac2pKTHRDa3FLdEtDN3o2UkpIVzhyVis1WitycU5td21kdzlQTGZ4dXVwSVRqeGU3dDJWMWxNNGxKNnA3NUJCVjk3bXlOeDBTRXc0cEl5MVZZVzI3U0pLT0g5bXZELy8raEJJVERtbndtUEhxMU92T0VzK01lUEJKaFhmc29WODNyZExVZnoydGxET25ybWhNQUFDcUdtWWFjZFU4clI2YU5HRzBQdnQra1hidE82TEN3a0t0ajltaERiRTcxYUJ1a01LYU5WQkFEUjlWcitZcFYxZitsUVArYVB0M2JGVnVqazJ0dS9TOHFuNWFkZXlodnpXUGtMV2E4ZXVmTGRwMFVvY2VmUld6ZHBtV3pQNVNkejN3bDJMMzEwZlBWMkxDSWJWbzAxbGRlZzhzOTlqZXZqVTA2dUduOU5VSHIrbmJxVy9vaWRjK2xNWGlvdHdjbTZKLy9FWWVWay8xR2pqcWlyK24zZHMyWGF5N3MxYi9QRWRMWm44cHU3MUF3eDk4VWwxNkR5ajFHYlBGb3JFVFg5TDNscmUwYmVOS3ZmdlNZeG96OFNXMWFOUHBpc2NIQUtBcTRFL3d1Q1k4clI1Ni9JSGgrbm5GUmkxZHRVVjUrZmtxS2lyUzRXT0pPbndzMGRubEFUZTE3VnZXU0pKT0hUK3FYK1ovNTdoKys1QjdyNmdmRnhkWGVmdjVYN2Jkb0hzZlZXRmhvZm9OdjcvWTlmVFVjNHFhODVXOC9meDF6NlBQWHRIWWt0U3lmVGRISUYwNjkydmRPZW9oL1RML082V2ZUMUcvNGVNTVg1c3R5NjV0RytYckg2aGI2alhTMHJrejVPcnVyajc5Uml2aDRHNGxITnhkNXJNV2k0djZqM2hBbTFZdVZ2MG16YTk0YkFBQXFncENJNjRaczlta2diZDNWZmVPNFZxOGZJTmk0L2NwMjViajdMS0FtNW90TzFQeEYwUGp5c1gvTFhidjB0Qm90TnZvNzY4UGYvQ0pFak9FUnMvR3JmK2wxT3M1dG16OWJjS0lVdTlOZU9sdE5USllkeWxKUSs2YnFBTzdmOVhLUmJOVU02aU8xa2JOazE5QUxmVzhzL1QreWxKVVZLUzBsSE15Vzh6S3o4L1QyRCsvckt5TTh6cCtlTCtXenZ1NlhIMjhNM09aZXZRYkpuY1A2eFdQRHdCQVZVRm94RFhuNisybE1jUDY2dTVCZmJUdjBERWRQSHBDNTlNemRUNDlVd1VGZG1lWEIxUVpodzhmdnVvK1l0Y3NVMzVlcnFULzdYYTZlTmJuV3Jsb1ZyRjIzVzRmckppMXkrVHQ1NjltTGR1VjZPZlV5UVFkMmhOdnVPbUx0WnFYMm5lUHZPcDZmV3JVZEh3dUtpeVUyVng4NmIySDFWUDNQRHBKbjB4NVRyT21YemhqY3REb1J5dTBWdE5rTW1uSTJBbjY1aitUdFhMUkxQVWY4WUE4cko3eUR3eFc2ODQ5aTdYTno4czFISVBBQ0FDNDBSRWFjZDI0dUZnVTFxeUJ3cG8xY0hZcFFKVVU5Y3ZxcTNyZVhsQ2cxVkh6eW14VGFMZkxiRFpyMkxqSGxaeDBYT25uVTByc3BDcEpQM3p5dGlTcFlXaDRpWHVTNU9YdDZ6ajM4RnF4MisweW0wdWVoZGk0UllUYWR1Mmp1UFcvcUdaUUhZVjM3RkhoTVZwM3ZrMnJmNTZ0OWRFTGRQdlFNWEp4Y2RYeHcvdms3ZWN2SDc4TEczek4vR2l5amg3WXBWZmUvN2JZeGowL3pad3EzeG8xMWIzZlVIWlFCUURjME5nOUZRQnVVSnRXTHRiNWM4bXFGVnpQc0UxK2ZwNHNGd05QZzZZdGRmcGtnczZlT2xtc1RVNTJsbmJHclZkUTNZYnlEd3dxZHErb3FFaVNaRFpkKzk5TzhuTnpTcDNkeTB3L3IzM2JZeVJkT0x0eGIzek1WWTNUdWZjQTJiSXpkV2hQdlBidmlOTUgvL2NYclk5ZTRManY2MTlUYVNsbmxYRGdmMnNjc3pQVHRXSDVRcTJML2trV0MzLy9DZ0M0c1JFYUFlQUdWYTI2cjI0SmFheVc3YnNadHJGbFpUcDJRNDNvZEtza2FmM3loY1hhckYzNm8zSnMyZXJldCtRWmlQYUNmRW1TK1RvRUo1c3RTMjRlSGlXdXovbmlmV1ZtcEtsVisrNHltVXlhL2ZuL2t5Mjc1UEVlNWZYYkdzcmpoL2VyY1l2V3F1N2pwOWgxMFNvc0xKUWtoYlc1Y0J6SGpyajFqbWZpdDZ4Vm9kMnV0bDM3bFB2WUVBQUFxaXBDSXdEY29GcDN2azNqWDN6TE1OUmtaNllyUHk5WDFiMHZuRzFZNjVZUWhUUnVybzNMRitsY2NwSWs2Y3lwRTFxeGFKWnFCTlJTdTI1OVN2VHhXMWh6Y3k4WjdxNkdMVHRUOW9JQ1ZmdmRqcWd4YTVkcFo5d0cxVzNRVlBjOS9ySzYzajVZYWFsbk5YL210R0x0VENhVFZGUytzWHd1N2dpYmZ2NmN6QmFMMm5UcHBmVFVjOXEvSTA2U1ZMOXBtTnpjUFJ6SGMwalN0bzBySkVrZGVwUytDUkFBQURjU1FpTUEzTURLT2xQeHpNWFhVQU5xQlR1dTliM3JQaFhrNSttSFQ5NVdkbWE2dnY3d1g4clB5OVd3Qi80aUYxZTNFbjJrcDZaSWtyeThmYTVwM1NsblRrbVN2SDMvZDhUSHVlUkV6Wjg1VlM2dWJycG4vSE15V3l5NmM5UkQ4Z3VvcGRoMTBkcTliYk9qcmRsaWNjeUNuamh5UURGcmxpbzN4MWI2V0dkUFM1TGpOZDNmWmx4LzNiVHFRbDltcytvMWFxWXpTU2VVZXZhMFVzNmMwcEY5T3hYU3VJVnFCdFc1cHQ4M0FBQ1ZFUXN4QU9BbXNYM0xXa25TbWFUamtxVGpoL2RKa29McU5YUzBhZGFxdlNJNjNxcjRMV3MwWmRLRHlzN01VSS8rZDZsNVJNZFMrengxTWtHUzVCZFE2NXJXZXZMb0lVbVMvOFZBbTUrWHE2L2UvNGR5Yk5rYU1uYUNZNTJtdTRkVkl4LzZxNmEvOWFMbWZQbStKalg3VkZaUEw3bDdXSlZ6TVNTZU9ubFVzejU5Vnk2dWJtclRwWmRqakZtZnZpc1hGeGNkMkxWTmt0U29XU3RKVXIxR3pWWGR4MDg3dDI2UXZhQkFGaGNYTlcvZFdaNWUzc3JQeTlPdm0xZXBxS2hJSFc5bGxoRUFjSE1nTkFMQVRlTHJmLyt6Mk5mN2QyNlZKTlZ2RWxicyttMTNqbFQ4bGpYS3pzeVF0WnFYYmg4ODJyRFBneGNEVjUwR1RhNXByUWQyWCtpM2JvT21rcVE1WDN5Z3BPT0gxYko5Ti9Yb042eFkyNmF0MnFsOTkwakZyb3ZXL0crbTZaNUhKNm1hbDQvT25qNnBRcnRkMlprWmt1VFlEZlUzR1drcDJoc2ZJNHVMaTdyM0hhcXdkbDBsWFhpMU5heHRGeVVkUDZMektXZmtIeGlrMis0WUxtbTRpb3FLRkxObW1WemQzTlg2a2dBS0FNQ05qTkFJQURlSjU5NzgzUEU1T3pOZDA5NllKS3VubHhvMmF5bnB3azZvVzFZdDBZTHZQcEYwNFJpTnpQVHpldStWQ1JwNHp5TnEzYmxuc2ZXUjJaa1oyaDZ6OXNKTW5NRk1aRVhrNStWcTk5YU5NcGxNYXRxeXJYYkVybFBjK2w4VVVDdFk5enp5YktuUERCNHpYbnUzeHlqaDRCN2w1dGprVjdPV3pwdzZvWlF6cDVTUmxpcEo4Z3NJTFBiTXVDZitwdXlzREZYejhpN3g2dTN3QjU4c2RTM28vcDF4U2oxN1d1MTdSSEkrSXdEZ3BrRm9CSUFibkxlZnYrbzBhS0xBNExxT2Ewdm56cEM5b0VEdGV0OHVzOFdpL1R1M0ttck9senAyYUo5Y1hGdzE5TDZKNnR6clRzMmI4Wkcyckk3U3QxUGZVUFJQMzZoTHJ3RnExYUdIZlAxcmF2R3N6NVNiWTFPSFcvdXBXdlZydDZaeHk4WDFoMDNDMnNqYnoxOWhiYnNxY3VnWXRXcmZYUjZlMVVwOXh0T3J1aDZaOUxvQ2crdksxYzFkZFJzMDFmNGRjZG9adDBHSkNZZms0dW9tWC8vaW9kSFZ6VjArbHh6cDhkazdMenMyQURLU2xaRXVTZHEzUFZadlB2ZVE0L3J6YjMxUjBXOFhBSUJLajlBSUFEZTRybjBHcVd1ZlFZNnZjN0t6dE9ybk9YSnhjVlhUbG0zMTNpc1RsSmh3WVExaGc2WXROZUtoSjFYcmxoQkowcWcvUGEzV25YdHE0WGZUbFhUOHNPWi8rN0hzZHJzQ2crdHE4Nm9sc2xielV2OFI0NjVacllXRmhWcSs0SHRKMG0xM2pKQjBZU09hZnNNdlA4WXQ5UnM3UG5mbzBWZXJGcy9Xb2g4K2xTUTFiZG4yc2tkam5FdE8wcG1rRStXcU15TXQxVEdEQ1FEQWpZN1FDQUEzR1EvUGFobzQraEhsWkdlcGVldE8yclR5WjFuTUZ2VVpjcTlhWGx6WGQ2bW1MZHZxNmNuVHRPZlh6VHA2WUxkNkRoaXBndnc4MVcvU1FyMEczbDFpcmVEVk1Kdk42bm5uU08ySzI2RFFpQTRWN2llZzlpMGE5Y2d6bXYvTk5GazlxMm5nNkVjZDkzeHIxRlR0aTZINFVzd1dBZ0JRT2xOUjZvRnlubVFGQVBnalJZNmNvT2pvNk9zK2p0MWVJSXZseXY4T3NhTFBsVWQyWm9ZOHZhcGZsNzRybzhqSVNFWFBubmI1aGdBQU9BSG5OQUxBVGE2aXdlOTZCVVpKTjFWZ0JBQ2dzaU0wQWdBQUFBQU1FUm9CQUFBQUFJWUlqUUFBQUFBQVE0UkdBQUFBQUlBaFFpTUFBQUFBd0JDaEVRQUFBQUJnaU5BSUFBQUFBREJFYUFRQUFBQUFHQ0kwQWdBQUFBQU1FUm9Cb0pMeWNIZVR6V1p6ZGhtNHptdzJtNndlN3M0dUF3QUFRNFJHQUtpa2dtc0hLaUVod2RsbDREcExTRWhRVUswQVo1Y0JBSUFoUWlNQVZGSmRPNFFyS2lySzJXWGdPb3VLaWxMWERoSE9MZ01BQUVPRVJnQ29wRVlPamxUc2xrMktqNDkzZGltNFR1TGo0eFVYczFrakIwYzZ1eFFBQUF3UkdnR2drdkswZXVqcDhXTTFaY29VZ3VNTktENCtYbE9tVE5IVDQ4ZkkwK3JoN0hJQUFEQmtLa285VU9Uc0lnQUF4clp1MzZ2M1B2NUc3VHQyVnYvKy9SVVNFaUtyMWVyc3NsQUJOcHROQ1FrSmlvcUtVdXlXVFhwbXdsaTFhUlhxN0xJQUFDZ1RvUkVBcW9Cc1c0NW1MNGpXaHBoNEpaMCtLMXRPcnJOTFFnVllQZHdWVkN0QVhUdEVhT1RnU0dZWUFRQlZBcUVSQUFBQUFHQ0lOWTBBQUFBQUFFT0VSZ0FBQUFDQUlVSWpBQUFBQU1BUW9SRUFBQUFBWUlqUUNBQUFBQUF3UkdnRUFBQUFBQmdpTkFJQUFBQUFEQkVhQVFBQUFBQ0dDSTBBQUFBQUFFT0VSZ0FBQUFDQUlVSWpBQUFBQU1BUW9SRUFBQUFBWUlqUUNBQUFBQUF3UkdnRUFBQUFBQmdpTkFJQUFBQUFEQkVhQVFBQUFBQ0dDSTBBQUFBQUFFT0VSZ0FBQUFDQUlVSWpBQUFBQU1BUW9SRUFBQUFBWUlqUUNBQUFBQUF3UkdnRUFBQUFBQmdpTkFJQUFBQUFEQkVhQVFBQUFBQ0dDSTBBQUFBQUFFT0VSZ0FBQUFDQUlVSWpBQUFBQU1BUW9SRUFBQUFBcjl4aWx3QUFBSVpKUkVGVVlJalFDQUFBQUFBd1JHZ0VBQUFBQUJnaU5BSUFBQUFBREJFYUFRQUFBQUNHQ0kwQUFBQUFBRU9FUmdBQUFBQ0FJVUlqQUFBQUFNQVFvUkVBQUFBQVlJalFDQUFBQUFBd1JHZ0VBQUFBQUJnaU5BSUFBQUFBREJFYUFRQUFBQUNHQ0kwQUFBQUFBRU9FUmdBQUFBQ0FJVUlqQUFBQUFNQVFvUkVBQUFBQVlPai9BMTgzZFRCeW94Y0dBQUFBQUVsRlRrU3VRbUNDIiwKCSJUaGVtZSIgOiAiIiwKCSJUeXBlIiA6ICJtaW5kIiwKCSJWZXJzaW9uIiA6ICIxNiIKfQo="/>
    </extobj>
  </extobjs>
</s:customData>
</file>

<file path=customXml/itemProps1.xml><?xml version="1.0" encoding="utf-8"?>
<ds:datastoreItem xmlns:ds="http://schemas.openxmlformats.org/officeDocument/2006/customXml" ds:itemID="{1EA95998-C1CC-4D23-B52A-C985C498F7EB}">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110</TotalTime>
  <Words>1286</Words>
  <Application>Microsoft Office PowerPoint</Application>
  <PresentationFormat>宽屏</PresentationFormat>
  <Paragraphs>241</Paragraphs>
  <Slides>15</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15</vt:i4>
      </vt:variant>
    </vt:vector>
  </HeadingPairs>
  <TitlesOfParts>
    <vt:vector size="34" baseType="lpstr">
      <vt:lpstr>思源宋体 CN SemiBold</vt:lpstr>
      <vt:lpstr>等线</vt:lpstr>
      <vt:lpstr>Calibri</vt:lpstr>
      <vt:lpstr>仿宋</vt:lpstr>
      <vt:lpstr>华文新魏</vt:lpstr>
      <vt:lpstr>思源黑体 CN Bold</vt:lpstr>
      <vt:lpstr>Arial</vt:lpstr>
      <vt:lpstr>微软雅黑</vt:lpstr>
      <vt:lpstr>思源黑体 CN Heavy</vt:lpstr>
      <vt:lpstr>汉仪中等线简</vt:lpstr>
      <vt:lpstr>宋体</vt:lpstr>
      <vt:lpstr>思源黑体 CN Normal</vt:lpstr>
      <vt:lpstr>Times New Roman</vt:lpstr>
      <vt:lpstr>等线 Light</vt:lpstr>
      <vt:lpstr>思源黑体 CN Medium</vt:lpstr>
      <vt:lpstr>MiSans Bold</vt:lpstr>
      <vt:lpstr>黑体</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佳佳PPT</dc:creator>
  <cp:lastModifiedBy>Niu, Luyu</cp:lastModifiedBy>
  <cp:revision>3</cp:revision>
  <dcterms:created xsi:type="dcterms:W3CDTF">2023-04-03T11:16:00Z</dcterms:created>
  <dcterms:modified xsi:type="dcterms:W3CDTF">2023-04-05T14:36:53Z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v1.0_mb_DKl0MqpZuTdfGbMdqfHANw==</vt:lpwstr>
  </property>
  <property fmtid="{D5CDD505-2E9C-101B-9397-08002B2CF9AE}" pid="4" name="ICV">
    <vt:lpwstr>3046FEF15A304626904B32633CFEA841_13</vt:lpwstr>
  </property>
</Properties>
</file>